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0" r:id="rId6"/>
    <p:sldId id="261" r:id="rId7"/>
    <p:sldId id="262" r:id="rId8"/>
    <p:sldId id="270" r:id="rId9"/>
    <p:sldId id="271" r:id="rId10"/>
    <p:sldId id="272" r:id="rId11"/>
    <p:sldId id="268" r:id="rId12"/>
    <p:sldId id="269" r:id="rId13"/>
    <p:sldId id="259" r:id="rId14"/>
    <p:sldId id="27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320A5-7380-45B2-A0B0-67A519256146}" v="220" dt="2022-04-03T11:48:39.661"/>
    <p1510:client id="{1EF3EEDE-C398-483D-9D1B-658D00E589A5}" v="761" dt="2022-04-03T14:02:52.417"/>
    <p1510:client id="{564AF9B0-0AAF-46AB-836F-F3E36864FB4F}" v="5" dt="2022-04-03T17:47:57.706"/>
    <p1510:client id="{8D504358-410E-48B1-9EE7-F7790FF2471E}" v="1177" dt="2022-04-03T20:22:06.846"/>
    <p1510:client id="{B7AE5A4F-6318-4AE1-82A5-33E3F231774A}" v="869" dt="2022-04-03T20:08:37.523"/>
    <p1510:client id="{BD2B2AA0-07FB-4920-AE28-9F0B5E61FAAB}" v="624" dt="2022-04-03T18:09:22.922"/>
    <p1510:client id="{DE8BB428-18A6-4A50-820F-0CC85AF910CF}" v="45" dt="2022-04-03T17:53:48.519"/>
    <p1510:client id="{E64F4234-5F0B-4C2A-A8CA-A7E334FDB5EC}" v="1000" dt="2022-04-03T15:04:43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698F48-D71D-4020-88D2-FD9DE9F8D17C}"/>
    <pc:docChg chg="modSld">
      <pc:chgData name="" userId="" providerId="" clId="Web-{DF698F48-D71D-4020-88D2-FD9DE9F8D17C}" dt="2022-04-02T08:54:40.730" v="0" actId="20577"/>
      <pc:docMkLst>
        <pc:docMk/>
      </pc:docMkLst>
      <pc:sldChg chg="modSp">
        <pc:chgData name="" userId="" providerId="" clId="Web-{DF698F48-D71D-4020-88D2-FD9DE9F8D17C}" dt="2022-04-02T08:54:40.730" v="0" actId="20577"/>
        <pc:sldMkLst>
          <pc:docMk/>
          <pc:sldMk cId="1275877283" sldId="267"/>
        </pc:sldMkLst>
        <pc:spChg chg="mod">
          <ac:chgData name="" userId="" providerId="" clId="Web-{DF698F48-D71D-4020-88D2-FD9DE9F8D17C}" dt="2022-04-02T08:54:40.730" v="0" actId="20577"/>
          <ac:spMkLst>
            <pc:docMk/>
            <pc:sldMk cId="1275877283" sldId="267"/>
            <ac:spMk id="6" creationId="{ED9DC871-C62B-FE8E-28F5-55DBF639E9BD}"/>
          </ac:spMkLst>
        </pc:spChg>
      </pc:sldChg>
    </pc:docChg>
  </pc:docChgLst>
  <pc:docChgLst>
    <pc:chgData name="Uživatel typu Host" userId="b1c5b2e9b4ca5f0c" providerId="Windows Live" clId="Web-{C22ACFE8-7EC1-4697-827C-BCB299940193}"/>
    <pc:docChg chg="addSld delSld modSld">
      <pc:chgData name="Uživatel typu Host" userId="b1c5b2e9b4ca5f0c" providerId="Windows Live" clId="Web-{C22ACFE8-7EC1-4697-827C-BCB299940193}" dt="2022-03-29T17:25:07.753" v="735" actId="20577"/>
      <pc:docMkLst>
        <pc:docMk/>
      </pc:docMkLst>
      <pc:sldChg chg="addSp delSp modSp">
        <pc:chgData name="Uživatel typu Host" userId="b1c5b2e9b4ca5f0c" providerId="Windows Live" clId="Web-{C22ACFE8-7EC1-4697-827C-BCB299940193}" dt="2022-03-29T13:43:14.452" v="56" actId="14100"/>
        <pc:sldMkLst>
          <pc:docMk/>
          <pc:sldMk cId="3799523001" sldId="256"/>
        </pc:sldMkLst>
        <pc:spChg chg="mod">
          <ac:chgData name="Uživatel typu Host" userId="b1c5b2e9b4ca5f0c" providerId="Windows Live" clId="Web-{C22ACFE8-7EC1-4697-827C-BCB299940193}" dt="2022-03-29T13:41:21.715" v="21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Uživatel typu Host" userId="b1c5b2e9b4ca5f0c" providerId="Windows Live" clId="Web-{C22ACFE8-7EC1-4697-827C-BCB299940193}" dt="2022-03-29T13:42:24.498" v="49" actId="20577"/>
          <ac:spMkLst>
            <pc:docMk/>
            <pc:sldMk cId="3799523001" sldId="256"/>
            <ac:spMk id="3" creationId="{00000000-0000-0000-0000-000000000000}"/>
          </ac:spMkLst>
        </pc:spChg>
        <pc:picChg chg="add del mod">
          <ac:chgData name="Uživatel typu Host" userId="b1c5b2e9b4ca5f0c" providerId="Windows Live" clId="Web-{C22ACFE8-7EC1-4697-827C-BCB299940193}" dt="2022-03-29T13:38:48.836" v="4"/>
          <ac:picMkLst>
            <pc:docMk/>
            <pc:sldMk cId="3799523001" sldId="256"/>
            <ac:picMk id="4" creationId="{456AD4BC-0498-A071-26AB-0C7CD5F867CD}"/>
          </ac:picMkLst>
        </pc:picChg>
        <pc:picChg chg="add del mod ord">
          <ac:chgData name="Uživatel typu Host" userId="b1c5b2e9b4ca5f0c" providerId="Windows Live" clId="Web-{C22ACFE8-7EC1-4697-827C-BCB299940193}" dt="2022-03-29T13:43:14.452" v="56" actId="14100"/>
          <ac:picMkLst>
            <pc:docMk/>
            <pc:sldMk cId="3799523001" sldId="256"/>
            <ac:picMk id="5" creationId="{B60D3015-8188-C4A9-7F54-FA99E64EADEA}"/>
          </ac:picMkLst>
        </pc:picChg>
      </pc:sldChg>
      <pc:sldChg chg="addSp delSp modSp new mod modShow">
        <pc:chgData name="Uživatel typu Host" userId="b1c5b2e9b4ca5f0c" providerId="Windows Live" clId="Web-{C22ACFE8-7EC1-4697-827C-BCB299940193}" dt="2022-03-29T14:23:07.478" v="626" actId="20577"/>
        <pc:sldMkLst>
          <pc:docMk/>
          <pc:sldMk cId="931918505" sldId="257"/>
        </pc:sldMkLst>
        <pc:spChg chg="mod">
          <ac:chgData name="Uživatel typu Host" userId="b1c5b2e9b4ca5f0c" providerId="Windows Live" clId="Web-{C22ACFE8-7EC1-4697-827C-BCB299940193}" dt="2022-03-29T14:07:46.097" v="404" actId="20577"/>
          <ac:spMkLst>
            <pc:docMk/>
            <pc:sldMk cId="931918505" sldId="257"/>
            <ac:spMk id="2" creationId="{F265F369-F9D0-CE66-5FD9-48C4E3D213E0}"/>
          </ac:spMkLst>
        </pc:spChg>
        <pc:spChg chg="del">
          <ac:chgData name="Uživatel typu Host" userId="b1c5b2e9b4ca5f0c" providerId="Windows Live" clId="Web-{C22ACFE8-7EC1-4697-827C-BCB299940193}" dt="2022-03-29T13:43:32.249" v="58"/>
          <ac:spMkLst>
            <pc:docMk/>
            <pc:sldMk cId="931918505" sldId="257"/>
            <ac:spMk id="3" creationId="{57EBFFBB-873B-46E6-BF0C-11DA63C9CFCC}"/>
          </ac:spMkLst>
        </pc:spChg>
        <pc:spChg chg="add mod">
          <ac:chgData name="Uživatel typu Host" userId="b1c5b2e9b4ca5f0c" providerId="Windows Live" clId="Web-{C22ACFE8-7EC1-4697-827C-BCB299940193}" dt="2022-03-29T14:23:07.478" v="626" actId="20577"/>
          <ac:spMkLst>
            <pc:docMk/>
            <pc:sldMk cId="931918505" sldId="257"/>
            <ac:spMk id="5" creationId="{12ED1E34-BA54-7ACC-89EC-62D7101B527D}"/>
          </ac:spMkLst>
        </pc:spChg>
        <pc:picChg chg="add mod ord">
          <ac:chgData name="Uživatel typu Host" userId="b1c5b2e9b4ca5f0c" providerId="Windows Live" clId="Web-{C22ACFE8-7EC1-4697-827C-BCB299940193}" dt="2022-03-29T13:44:11.078" v="61"/>
          <ac:picMkLst>
            <pc:docMk/>
            <pc:sldMk cId="931918505" sldId="257"/>
            <ac:picMk id="4" creationId="{3E46AA8D-E5B3-9669-173A-4EA5015928FB}"/>
          </ac:picMkLst>
        </pc:picChg>
        <pc:picChg chg="add mod">
          <ac:chgData name="Uživatel typu Host" userId="b1c5b2e9b4ca5f0c" providerId="Windows Live" clId="Web-{C22ACFE8-7EC1-4697-827C-BCB299940193}" dt="2022-03-29T14:09:36.303" v="465" actId="1076"/>
          <ac:picMkLst>
            <pc:docMk/>
            <pc:sldMk cId="931918505" sldId="257"/>
            <ac:picMk id="6" creationId="{20EE50F6-0D55-E27C-F559-C7C944A2ECAB}"/>
          </ac:picMkLst>
        </pc:picChg>
      </pc:sldChg>
      <pc:sldChg chg="modSp new">
        <pc:chgData name="Uživatel typu Host" userId="b1c5b2e9b4ca5f0c" providerId="Windows Live" clId="Web-{C22ACFE8-7EC1-4697-827C-BCB299940193}" dt="2022-03-29T14:11:11.164" v="478" actId="20577"/>
        <pc:sldMkLst>
          <pc:docMk/>
          <pc:sldMk cId="839652292" sldId="259"/>
        </pc:sldMkLst>
        <pc:spChg chg="mod">
          <ac:chgData name="Uživatel typu Host" userId="b1c5b2e9b4ca5f0c" providerId="Windows Live" clId="Web-{C22ACFE8-7EC1-4697-827C-BCB299940193}" dt="2022-03-29T13:45:36.034" v="73" actId="20577"/>
          <ac:spMkLst>
            <pc:docMk/>
            <pc:sldMk cId="839652292" sldId="259"/>
            <ac:spMk id="2" creationId="{ABAE8D88-3246-5D7B-B475-5CC465962F40}"/>
          </ac:spMkLst>
        </pc:spChg>
        <pc:spChg chg="mod">
          <ac:chgData name="Uživatel typu Host" userId="b1c5b2e9b4ca5f0c" providerId="Windows Live" clId="Web-{C22ACFE8-7EC1-4697-827C-BCB299940193}" dt="2022-03-29T14:11:11.164" v="478" actId="20577"/>
          <ac:spMkLst>
            <pc:docMk/>
            <pc:sldMk cId="839652292" sldId="259"/>
            <ac:spMk id="3" creationId="{FD37B4B9-BAEE-7D1C-7629-8E55972A1F3B}"/>
          </ac:spMkLst>
        </pc:spChg>
      </pc:sldChg>
      <pc:sldChg chg="modSp add mod replId modShow">
        <pc:chgData name="Uživatel typu Host" userId="b1c5b2e9b4ca5f0c" providerId="Windows Live" clId="Web-{C22ACFE8-7EC1-4697-827C-BCB299940193}" dt="2022-03-29T13:52:35.012" v="100"/>
        <pc:sldMkLst>
          <pc:docMk/>
          <pc:sldMk cId="2046552176" sldId="260"/>
        </pc:sldMkLst>
        <pc:spChg chg="mod">
          <ac:chgData name="Uživatel typu Host" userId="b1c5b2e9b4ca5f0c" providerId="Windows Live" clId="Web-{C22ACFE8-7EC1-4697-827C-BCB299940193}" dt="2022-03-29T13:46:07.769" v="90" actId="20577"/>
          <ac:spMkLst>
            <pc:docMk/>
            <pc:sldMk cId="2046552176" sldId="260"/>
            <ac:spMk id="2" creationId="{F265F369-F9D0-CE66-5FD9-48C4E3D213E0}"/>
          </ac:spMkLst>
        </pc:spChg>
      </pc:sldChg>
      <pc:sldChg chg="modSp add replId">
        <pc:chgData name="Uživatel typu Host" userId="b1c5b2e9b4ca5f0c" providerId="Windows Live" clId="Web-{C22ACFE8-7EC1-4697-827C-BCB299940193}" dt="2022-03-29T14:36:26.466" v="723" actId="20577"/>
        <pc:sldMkLst>
          <pc:docMk/>
          <pc:sldMk cId="3310477608" sldId="261"/>
        </pc:sldMkLst>
        <pc:spChg chg="mod">
          <ac:chgData name="Uživatel typu Host" userId="b1c5b2e9b4ca5f0c" providerId="Windows Live" clId="Web-{C22ACFE8-7EC1-4697-827C-BCB299940193}" dt="2022-03-29T14:36:26.466" v="723" actId="20577"/>
          <ac:spMkLst>
            <pc:docMk/>
            <pc:sldMk cId="3310477608" sldId="261"/>
            <ac:spMk id="3" creationId="{80D5C946-526E-40A9-4619-BAEA96226A88}"/>
          </ac:spMkLst>
        </pc:spChg>
      </pc:sldChg>
      <pc:sldChg chg="add replId">
        <pc:chgData name="Uživatel typu Host" userId="b1c5b2e9b4ca5f0c" providerId="Windows Live" clId="Web-{C22ACFE8-7EC1-4697-827C-BCB299940193}" dt="2022-03-29T13:46:13.753" v="92"/>
        <pc:sldMkLst>
          <pc:docMk/>
          <pc:sldMk cId="1492805199" sldId="262"/>
        </pc:sldMkLst>
      </pc:sldChg>
      <pc:sldChg chg="add replId">
        <pc:chgData name="Uživatel typu Host" userId="b1c5b2e9b4ca5f0c" providerId="Windows Live" clId="Web-{C22ACFE8-7EC1-4697-827C-BCB299940193}" dt="2022-03-29T13:46:17.113" v="93"/>
        <pc:sldMkLst>
          <pc:docMk/>
          <pc:sldMk cId="2901369976" sldId="263"/>
        </pc:sldMkLst>
      </pc:sldChg>
      <pc:sldChg chg="new del">
        <pc:chgData name="Uživatel typu Host" userId="b1c5b2e9b4ca5f0c" providerId="Windows Live" clId="Web-{C22ACFE8-7EC1-4697-827C-BCB299940193}" dt="2022-03-29T14:23:34.635" v="629"/>
        <pc:sldMkLst>
          <pc:docMk/>
          <pc:sldMk cId="1239417487" sldId="264"/>
        </pc:sldMkLst>
      </pc:sldChg>
      <pc:sldChg chg="addSp modSp new">
        <pc:chgData name="Uživatel typu Host" userId="b1c5b2e9b4ca5f0c" providerId="Windows Live" clId="Web-{C22ACFE8-7EC1-4697-827C-BCB299940193}" dt="2022-03-29T14:23:46.182" v="631"/>
        <pc:sldMkLst>
          <pc:docMk/>
          <pc:sldMk cId="2324998418" sldId="265"/>
        </pc:sldMkLst>
        <pc:picChg chg="add ord">
          <ac:chgData name="Uživatel typu Host" userId="b1c5b2e9b4ca5f0c" providerId="Windows Live" clId="Web-{C22ACFE8-7EC1-4697-827C-BCB299940193}" dt="2022-03-29T14:23:46.182" v="631"/>
          <ac:picMkLst>
            <pc:docMk/>
            <pc:sldMk cId="2324998418" sldId="265"/>
            <ac:picMk id="8" creationId="{2B25437C-23F1-8EBD-1F57-97041C3E9947}"/>
          </ac:picMkLst>
        </pc:picChg>
      </pc:sldChg>
      <pc:sldChg chg="modSp add replId">
        <pc:chgData name="Uživatel typu Host" userId="b1c5b2e9b4ca5f0c" providerId="Windows Live" clId="Web-{C22ACFE8-7EC1-4697-827C-BCB299940193}" dt="2022-03-29T17:25:07.753" v="735" actId="20577"/>
        <pc:sldMkLst>
          <pc:docMk/>
          <pc:sldMk cId="4085048247" sldId="266"/>
        </pc:sldMkLst>
        <pc:spChg chg="mod">
          <ac:chgData name="Uživatel typu Host" userId="b1c5b2e9b4ca5f0c" providerId="Windows Live" clId="Web-{C22ACFE8-7EC1-4697-827C-BCB299940193}" dt="2022-03-29T14:27:27.047" v="643" actId="20577"/>
          <ac:spMkLst>
            <pc:docMk/>
            <pc:sldMk cId="4085048247" sldId="266"/>
            <ac:spMk id="2" creationId="{4FB3BA4B-CDD4-1B1C-40B8-B814B593760E}"/>
          </ac:spMkLst>
        </pc:spChg>
        <pc:spChg chg="mod">
          <ac:chgData name="Uživatel typu Host" userId="b1c5b2e9b4ca5f0c" providerId="Windows Live" clId="Web-{C22ACFE8-7EC1-4697-827C-BCB299940193}" dt="2022-03-29T14:27:41.782" v="649" actId="20577"/>
          <ac:spMkLst>
            <pc:docMk/>
            <pc:sldMk cId="4085048247" sldId="266"/>
            <ac:spMk id="3" creationId="{07B33D63-A340-9A90-F1AC-826816C524EB}"/>
          </ac:spMkLst>
        </pc:spChg>
        <pc:spChg chg="mod">
          <ac:chgData name="Uživatel typu Host" userId="b1c5b2e9b4ca5f0c" providerId="Windows Live" clId="Web-{C22ACFE8-7EC1-4697-827C-BCB299940193}" dt="2022-03-29T17:24:58.627" v="731" actId="20577"/>
          <ac:spMkLst>
            <pc:docMk/>
            <pc:sldMk cId="4085048247" sldId="266"/>
            <ac:spMk id="4" creationId="{C397B98A-5833-8669-C91E-2A86D875B2BF}"/>
          </ac:spMkLst>
        </pc:spChg>
        <pc:spChg chg="mod">
          <ac:chgData name="Uživatel typu Host" userId="b1c5b2e9b4ca5f0c" providerId="Windows Live" clId="Web-{C22ACFE8-7EC1-4697-827C-BCB299940193}" dt="2022-03-29T14:28:22.127" v="666" actId="20577"/>
          <ac:spMkLst>
            <pc:docMk/>
            <pc:sldMk cId="4085048247" sldId="266"/>
            <ac:spMk id="5" creationId="{652A88E1-50DD-CD00-9502-361F9C6665A2}"/>
          </ac:spMkLst>
        </pc:spChg>
        <pc:spChg chg="mod">
          <ac:chgData name="Uživatel typu Host" userId="b1c5b2e9b4ca5f0c" providerId="Windows Live" clId="Web-{C22ACFE8-7EC1-4697-827C-BCB299940193}" dt="2022-03-29T17:25:07.753" v="735" actId="20577"/>
          <ac:spMkLst>
            <pc:docMk/>
            <pc:sldMk cId="4085048247" sldId="266"/>
            <ac:spMk id="6" creationId="{4D92CA8C-D2C2-B621-41C6-8596BB0195EF}"/>
          </ac:spMkLst>
        </pc:spChg>
      </pc:sldChg>
      <pc:sldChg chg="modSp add replId">
        <pc:chgData name="Uživatel typu Host" userId="b1c5b2e9b4ca5f0c" providerId="Windows Live" clId="Web-{C22ACFE8-7EC1-4697-827C-BCB299940193}" dt="2022-03-29T14:30:13.832" v="688" actId="20577"/>
        <pc:sldMkLst>
          <pc:docMk/>
          <pc:sldMk cId="1275877283" sldId="267"/>
        </pc:sldMkLst>
        <pc:spChg chg="mod">
          <ac:chgData name="Uživatel typu Host" userId="b1c5b2e9b4ca5f0c" providerId="Windows Live" clId="Web-{C22ACFE8-7EC1-4697-827C-BCB299940193}" dt="2022-03-29T14:28:32.252" v="674" actId="20577"/>
          <ac:spMkLst>
            <pc:docMk/>
            <pc:sldMk cId="1275877283" sldId="267"/>
            <ac:spMk id="3" creationId="{07B33D63-A340-9A90-F1AC-826816C524EB}"/>
          </ac:spMkLst>
        </pc:spChg>
        <pc:spChg chg="mod">
          <ac:chgData name="Uživatel typu Host" userId="b1c5b2e9b4ca5f0c" providerId="Windows Live" clId="Web-{C22ACFE8-7EC1-4697-827C-BCB299940193}" dt="2022-03-29T14:30:13.832" v="688" actId="20577"/>
          <ac:spMkLst>
            <pc:docMk/>
            <pc:sldMk cId="1275877283" sldId="267"/>
            <ac:spMk id="5" creationId="{652A88E1-50DD-CD00-9502-361F9C6665A2}"/>
          </ac:spMkLst>
        </pc:spChg>
      </pc:sldChg>
      <pc:sldChg chg="modSp add replId">
        <pc:chgData name="Uživatel typu Host" userId="b1c5b2e9b4ca5f0c" providerId="Windows Live" clId="Web-{C22ACFE8-7EC1-4697-827C-BCB299940193}" dt="2022-03-29T14:33:09.258" v="720" actId="20577"/>
        <pc:sldMkLst>
          <pc:docMk/>
          <pc:sldMk cId="3703385873" sldId="270"/>
        </pc:sldMkLst>
        <pc:spChg chg="mod">
          <ac:chgData name="Uživatel typu Host" userId="b1c5b2e9b4ca5f0c" providerId="Windows Live" clId="Web-{C22ACFE8-7EC1-4697-827C-BCB299940193}" dt="2022-03-29T14:32:27.070" v="702" actId="20577"/>
          <ac:spMkLst>
            <pc:docMk/>
            <pc:sldMk cId="3703385873" sldId="270"/>
            <ac:spMk id="3" creationId="{07B33D63-A340-9A90-F1AC-826816C524EB}"/>
          </ac:spMkLst>
        </pc:spChg>
        <pc:spChg chg="mod">
          <ac:chgData name="Uživatel typu Host" userId="b1c5b2e9b4ca5f0c" providerId="Windows Live" clId="Web-{C22ACFE8-7EC1-4697-827C-BCB299940193}" dt="2022-03-29T14:33:09.258" v="720" actId="20577"/>
          <ac:spMkLst>
            <pc:docMk/>
            <pc:sldMk cId="3703385873" sldId="270"/>
            <ac:spMk id="5" creationId="{652A88E1-50DD-CD00-9502-361F9C6665A2}"/>
          </ac:spMkLst>
        </pc:spChg>
      </pc:sldChg>
    </pc:docChg>
  </pc:docChgLst>
  <pc:docChgLst>
    <pc:chgData name="Uživatel typu Host" userId="b1c5b2e9b4ca5f0c" providerId="Windows Live" clId="Web-{186320A5-7380-45B2-A0B0-67A519256146}"/>
    <pc:docChg chg="modSld">
      <pc:chgData name="Uživatel typu Host" userId="b1c5b2e9b4ca5f0c" providerId="Windows Live" clId="Web-{186320A5-7380-45B2-A0B0-67A519256146}" dt="2022-04-03T11:48:39.661" v="121" actId="20577"/>
      <pc:docMkLst>
        <pc:docMk/>
      </pc:docMkLst>
      <pc:sldChg chg="modSp">
        <pc:chgData name="Uživatel typu Host" userId="b1c5b2e9b4ca5f0c" providerId="Windows Live" clId="Web-{186320A5-7380-45B2-A0B0-67A519256146}" dt="2022-04-03T11:48:39.661" v="121" actId="20577"/>
        <pc:sldMkLst>
          <pc:docMk/>
          <pc:sldMk cId="1275877283" sldId="267"/>
        </pc:sldMkLst>
        <pc:spChg chg="mod">
          <ac:chgData name="Uživatel typu Host" userId="b1c5b2e9b4ca5f0c" providerId="Windows Live" clId="Web-{186320A5-7380-45B2-A0B0-67A519256146}" dt="2022-04-03T11:48:39.661" v="121" actId="20577"/>
          <ac:spMkLst>
            <pc:docMk/>
            <pc:sldMk cId="1275877283" sldId="267"/>
            <ac:spMk id="6" creationId="{ED9DC871-C62B-FE8E-28F5-55DBF639E9BD}"/>
          </ac:spMkLst>
        </pc:spChg>
      </pc:sldChg>
    </pc:docChg>
  </pc:docChgLst>
  <pc:docChgLst>
    <pc:chgData name="Uživatel typu Host" userId="b1c5b2e9b4ca5f0c" providerId="Windows Live" clId="Web-{DF698F48-D71D-4020-88D2-FD9DE9F8D17C}"/>
    <pc:docChg chg="modSld">
      <pc:chgData name="Uživatel typu Host" userId="b1c5b2e9b4ca5f0c" providerId="Windows Live" clId="Web-{DF698F48-D71D-4020-88D2-FD9DE9F8D17C}" dt="2022-04-02T08:26:01.143" v="8" actId="20577"/>
      <pc:docMkLst>
        <pc:docMk/>
      </pc:docMkLst>
      <pc:sldChg chg="modSp">
        <pc:chgData name="Uživatel typu Host" userId="b1c5b2e9b4ca5f0c" providerId="Windows Live" clId="Web-{DF698F48-D71D-4020-88D2-FD9DE9F8D17C}" dt="2022-04-02T08:26:01.143" v="8" actId="20577"/>
        <pc:sldMkLst>
          <pc:docMk/>
          <pc:sldMk cId="1275877283" sldId="267"/>
        </pc:sldMkLst>
        <pc:spChg chg="mod">
          <ac:chgData name="Uživatel typu Host" userId="b1c5b2e9b4ca5f0c" providerId="Windows Live" clId="Web-{DF698F48-D71D-4020-88D2-FD9DE9F8D17C}" dt="2022-04-02T08:26:01.143" v="8" actId="20577"/>
          <ac:spMkLst>
            <pc:docMk/>
            <pc:sldMk cId="1275877283" sldId="267"/>
            <ac:spMk id="6" creationId="{ED9DC871-C62B-FE8E-28F5-55DBF639E9BD}"/>
          </ac:spMkLst>
        </pc:spChg>
      </pc:sldChg>
    </pc:docChg>
  </pc:docChgLst>
  <pc:docChgLst>
    <pc:chgData name="Uživatel typu Host" providerId="Windows Live" clId="Web-{E64F4234-5F0B-4C2A-A8CA-A7E334FDB5EC}"/>
    <pc:docChg chg="modSld">
      <pc:chgData name="Uživatel typu Host" userId="" providerId="Windows Live" clId="Web-{E64F4234-5F0B-4C2A-A8CA-A7E334FDB5EC}" dt="2022-04-03T15:04:43.677" v="566" actId="20577"/>
      <pc:docMkLst>
        <pc:docMk/>
      </pc:docMkLst>
      <pc:sldChg chg="modSp">
        <pc:chgData name="Uživatel typu Host" userId="" providerId="Windows Live" clId="Web-{E64F4234-5F0B-4C2A-A8CA-A7E334FDB5EC}" dt="2022-04-03T15:04:43.677" v="566" actId="20577"/>
        <pc:sldMkLst>
          <pc:docMk/>
          <pc:sldMk cId="839652292" sldId="259"/>
        </pc:sldMkLst>
        <pc:spChg chg="mod">
          <ac:chgData name="Uživatel typu Host" userId="" providerId="Windows Live" clId="Web-{E64F4234-5F0B-4C2A-A8CA-A7E334FDB5EC}" dt="2022-04-03T15:04:43.677" v="566" actId="20577"/>
          <ac:spMkLst>
            <pc:docMk/>
            <pc:sldMk cId="839652292" sldId="259"/>
            <ac:spMk id="3" creationId="{FD37B4B9-BAEE-7D1C-7629-8E55972A1F3B}"/>
          </ac:spMkLst>
        </pc:spChg>
      </pc:sldChg>
      <pc:sldChg chg="modSp">
        <pc:chgData name="Uživatel typu Host" userId="" providerId="Windows Live" clId="Web-{E64F4234-5F0B-4C2A-A8CA-A7E334FDB5EC}" dt="2022-04-03T14:17:39.851" v="299" actId="20577"/>
        <pc:sldMkLst>
          <pc:docMk/>
          <pc:sldMk cId="3310477608" sldId="261"/>
        </pc:sldMkLst>
        <pc:spChg chg="mod">
          <ac:chgData name="Uživatel typu Host" userId="" providerId="Windows Live" clId="Web-{E64F4234-5F0B-4C2A-A8CA-A7E334FDB5EC}" dt="2022-04-03T14:17:39.851" v="299" actId="20577"/>
          <ac:spMkLst>
            <pc:docMk/>
            <pc:sldMk cId="3310477608" sldId="261"/>
            <ac:spMk id="3" creationId="{80D5C946-526E-40A9-4619-BAEA96226A88}"/>
          </ac:spMkLst>
        </pc:spChg>
        <pc:picChg chg="mod">
          <ac:chgData name="Uživatel typu Host" userId="" providerId="Windows Live" clId="Web-{E64F4234-5F0B-4C2A-A8CA-A7E334FDB5EC}" dt="2022-04-03T13:02:07.634" v="0" actId="1076"/>
          <ac:picMkLst>
            <pc:docMk/>
            <pc:sldMk cId="3310477608" sldId="261"/>
            <ac:picMk id="4" creationId="{3E46AA8D-E5B3-9669-173A-4EA5015928FB}"/>
          </ac:picMkLst>
        </pc:picChg>
      </pc:sldChg>
      <pc:sldChg chg="modSp">
        <pc:chgData name="Uživatel typu Host" userId="" providerId="Windows Live" clId="Web-{E64F4234-5F0B-4C2A-A8CA-A7E334FDB5EC}" dt="2022-04-03T14:21:30.015" v="392" actId="20577"/>
        <pc:sldMkLst>
          <pc:docMk/>
          <pc:sldMk cId="1492805199" sldId="262"/>
        </pc:sldMkLst>
        <pc:spChg chg="mod">
          <ac:chgData name="Uživatel typu Host" userId="" providerId="Windows Live" clId="Web-{E64F4234-5F0B-4C2A-A8CA-A7E334FDB5EC}" dt="2022-04-03T14:02:34.166" v="278" actId="20577"/>
          <ac:spMkLst>
            <pc:docMk/>
            <pc:sldMk cId="1492805199" sldId="262"/>
            <ac:spMk id="2" creationId="{F265F369-F9D0-CE66-5FD9-48C4E3D213E0}"/>
          </ac:spMkLst>
        </pc:spChg>
        <pc:spChg chg="mod">
          <ac:chgData name="Uživatel typu Host" userId="" providerId="Windows Live" clId="Web-{E64F4234-5F0B-4C2A-A8CA-A7E334FDB5EC}" dt="2022-04-03T14:21:30.015" v="392" actId="20577"/>
          <ac:spMkLst>
            <pc:docMk/>
            <pc:sldMk cId="1492805199" sldId="262"/>
            <ac:spMk id="3" creationId="{18802154-6803-09E6-F4AE-9B66E0552D1E}"/>
          </ac:spMkLst>
        </pc:spChg>
      </pc:sldChg>
      <pc:sldChg chg="modSp">
        <pc:chgData name="Uživatel typu Host" userId="" providerId="Windows Live" clId="Web-{E64F4234-5F0B-4C2A-A8CA-A7E334FDB5EC}" dt="2022-04-03T13:45:49.540" v="18" actId="20577"/>
        <pc:sldMkLst>
          <pc:docMk/>
          <pc:sldMk cId="4085048247" sldId="266"/>
        </pc:sldMkLst>
        <pc:spChg chg="mod">
          <ac:chgData name="Uživatel typu Host" userId="" providerId="Windows Live" clId="Web-{E64F4234-5F0B-4C2A-A8CA-A7E334FDB5EC}" dt="2022-04-03T13:45:49.540" v="18" actId="20577"/>
          <ac:spMkLst>
            <pc:docMk/>
            <pc:sldMk cId="4085048247" sldId="266"/>
            <ac:spMk id="6" creationId="{4D92CA8C-D2C2-B621-41C6-8596BB0195EF}"/>
          </ac:spMkLst>
        </pc:spChg>
      </pc:sldChg>
      <pc:sldChg chg="addSp modSp">
        <pc:chgData name="Uživatel typu Host" userId="" providerId="Windows Live" clId="Web-{E64F4234-5F0B-4C2A-A8CA-A7E334FDB5EC}" dt="2022-04-03T13:56:43.014" v="266" actId="1076"/>
        <pc:sldMkLst>
          <pc:docMk/>
          <pc:sldMk cId="1275877283" sldId="267"/>
        </pc:sldMkLst>
        <pc:spChg chg="mod">
          <ac:chgData name="Uživatel typu Host" userId="" providerId="Windows Live" clId="Web-{E64F4234-5F0B-4C2A-A8CA-A7E334FDB5EC}" dt="2022-04-03T13:56:27.483" v="263" actId="20577"/>
          <ac:spMkLst>
            <pc:docMk/>
            <pc:sldMk cId="1275877283" sldId="267"/>
            <ac:spMk id="2" creationId="{4FB3BA4B-CDD4-1B1C-40B8-B814B593760E}"/>
          </ac:spMkLst>
        </pc:spChg>
        <pc:spChg chg="mod">
          <ac:chgData name="Uživatel typu Host" userId="" providerId="Windows Live" clId="Web-{E64F4234-5F0B-4C2A-A8CA-A7E334FDB5EC}" dt="2022-04-03T13:54:51.183" v="231" actId="1076"/>
          <ac:spMkLst>
            <pc:docMk/>
            <pc:sldMk cId="1275877283" sldId="267"/>
            <ac:spMk id="3" creationId="{07B33D63-A340-9A90-F1AC-826816C524EB}"/>
          </ac:spMkLst>
        </pc:spChg>
        <pc:spChg chg="mod">
          <ac:chgData name="Uživatel typu Host" userId="" providerId="Windows Live" clId="Web-{E64F4234-5F0B-4C2A-A8CA-A7E334FDB5EC}" dt="2022-04-03T13:55:26.512" v="234" actId="1076"/>
          <ac:spMkLst>
            <pc:docMk/>
            <pc:sldMk cId="1275877283" sldId="267"/>
            <ac:spMk id="4" creationId="{C397B98A-5833-8669-C91E-2A86D875B2BF}"/>
          </ac:spMkLst>
        </pc:spChg>
        <pc:spChg chg="mod">
          <ac:chgData name="Uživatel typu Host" userId="" providerId="Windows Live" clId="Web-{E64F4234-5F0B-4C2A-A8CA-A7E334FDB5EC}" dt="2022-04-03T13:55:01.386" v="232" actId="1076"/>
          <ac:spMkLst>
            <pc:docMk/>
            <pc:sldMk cId="1275877283" sldId="267"/>
            <ac:spMk id="5" creationId="{652A88E1-50DD-CD00-9502-361F9C6665A2}"/>
          </ac:spMkLst>
        </pc:spChg>
        <pc:spChg chg="mod">
          <ac:chgData name="Uživatel typu Host" userId="" providerId="Windows Live" clId="Web-{E64F4234-5F0B-4C2A-A8CA-A7E334FDB5EC}" dt="2022-04-03T13:55:32.278" v="235" actId="1076"/>
          <ac:spMkLst>
            <pc:docMk/>
            <pc:sldMk cId="1275877283" sldId="267"/>
            <ac:spMk id="6" creationId="{ED9DC871-C62B-FE8E-28F5-55DBF639E9BD}"/>
          </ac:spMkLst>
        </pc:spChg>
        <pc:picChg chg="mod">
          <ac:chgData name="Uživatel typu Host" userId="" providerId="Windows Live" clId="Web-{E64F4234-5F0B-4C2A-A8CA-A7E334FDB5EC}" dt="2022-04-03T13:56:36.780" v="264" actId="1076"/>
          <ac:picMkLst>
            <pc:docMk/>
            <pc:sldMk cId="1275877283" sldId="267"/>
            <ac:picMk id="7" creationId="{F77DBD52-5436-3B6D-92DA-483A1EAC0C93}"/>
          </ac:picMkLst>
        </pc:picChg>
        <pc:picChg chg="add mod">
          <ac:chgData name="Uživatel typu Host" userId="" providerId="Windows Live" clId="Web-{E64F4234-5F0B-4C2A-A8CA-A7E334FDB5EC}" dt="2022-04-03T13:56:43.014" v="266" actId="1076"/>
          <ac:picMkLst>
            <pc:docMk/>
            <pc:sldMk cId="1275877283" sldId="267"/>
            <ac:picMk id="9" creationId="{F5A88643-0B61-EBA6-3957-14B9F21461B4}"/>
          </ac:picMkLst>
        </pc:picChg>
      </pc:sldChg>
      <pc:sldChg chg="addSp delSp modSp mod modClrScheme chgLayout">
        <pc:chgData name="Uživatel typu Host" userId="" providerId="Windows Live" clId="Web-{E64F4234-5F0B-4C2A-A8CA-A7E334FDB5EC}" dt="2022-04-03T15:00:03.918" v="561" actId="20577"/>
        <pc:sldMkLst>
          <pc:docMk/>
          <pc:sldMk cId="3786791070" sldId="269"/>
        </pc:sldMkLst>
        <pc:spChg chg="mod ord">
          <ac:chgData name="Uživatel typu Host" userId="" providerId="Windows Live" clId="Web-{E64F4234-5F0B-4C2A-A8CA-A7E334FDB5EC}" dt="2022-04-03T14:43:40.511" v="398"/>
          <ac:spMkLst>
            <pc:docMk/>
            <pc:sldMk cId="3786791070" sldId="269"/>
            <ac:spMk id="2" creationId="{F265F369-F9D0-CE66-5FD9-48C4E3D213E0}"/>
          </ac:spMkLst>
        </pc:spChg>
        <pc:spChg chg="add del mod ord">
          <ac:chgData name="Uživatel typu Host" userId="" providerId="Windows Live" clId="Web-{E64F4234-5F0B-4C2A-A8CA-A7E334FDB5EC}" dt="2022-04-03T14:43:40.511" v="398"/>
          <ac:spMkLst>
            <pc:docMk/>
            <pc:sldMk cId="3786791070" sldId="269"/>
            <ac:spMk id="8" creationId="{2E920A9A-66F5-97C0-35BC-FB9F319E1A0D}"/>
          </ac:spMkLst>
        </pc:spChg>
        <pc:spChg chg="add del mod ord">
          <ac:chgData name="Uživatel typu Host" userId="" providerId="Windows Live" clId="Web-{E64F4234-5F0B-4C2A-A8CA-A7E334FDB5EC}" dt="2022-04-03T14:43:40.511" v="398"/>
          <ac:spMkLst>
            <pc:docMk/>
            <pc:sldMk cId="3786791070" sldId="269"/>
            <ac:spMk id="10" creationId="{276347DC-6F55-B3BB-0CD9-DC51F4FBD598}"/>
          </ac:spMkLst>
        </pc:spChg>
        <pc:spChg chg="add del mod ord">
          <ac:chgData name="Uživatel typu Host" userId="" providerId="Windows Live" clId="Web-{E64F4234-5F0B-4C2A-A8CA-A7E334FDB5EC}" dt="2022-04-03T14:43:40.511" v="398"/>
          <ac:spMkLst>
            <pc:docMk/>
            <pc:sldMk cId="3786791070" sldId="269"/>
            <ac:spMk id="12" creationId="{D7525AA6-D8F1-ED6B-BB83-B258C5CB1B33}"/>
          </ac:spMkLst>
        </pc:spChg>
        <pc:spChg chg="add mod">
          <ac:chgData name="Uživatel typu Host" userId="" providerId="Windows Live" clId="Web-{E64F4234-5F0B-4C2A-A8CA-A7E334FDB5EC}" dt="2022-04-03T15:00:03.918" v="561" actId="20577"/>
          <ac:spMkLst>
            <pc:docMk/>
            <pc:sldMk cId="3786791070" sldId="269"/>
            <ac:spMk id="14" creationId="{92A935EC-F821-B148-5DE1-9B789E212CEA}"/>
          </ac:spMkLst>
        </pc:spChg>
        <pc:spChg chg="add del mod">
          <ac:chgData name="Uživatel typu Host" userId="" providerId="Windows Live" clId="Web-{E64F4234-5F0B-4C2A-A8CA-A7E334FDB5EC}" dt="2022-04-03T14:44:20.622" v="407"/>
          <ac:spMkLst>
            <pc:docMk/>
            <pc:sldMk cId="3786791070" sldId="269"/>
            <ac:spMk id="16" creationId="{DE065C04-C7F9-8C79-C60D-20B05870D244}"/>
          </ac:spMkLst>
        </pc:spChg>
        <pc:spChg chg="add del">
          <ac:chgData name="Uživatel typu Host" userId="" providerId="Windows Live" clId="Web-{E64F4234-5F0B-4C2A-A8CA-A7E334FDB5EC}" dt="2022-04-03T14:44:13.153" v="405"/>
          <ac:spMkLst>
            <pc:docMk/>
            <pc:sldMk cId="3786791070" sldId="269"/>
            <ac:spMk id="18" creationId="{D92EBD64-C0BD-2518-51C6-38CDF099EA7A}"/>
          </ac:spMkLst>
        </pc:spChg>
        <pc:graphicFrameChg chg="mod">
          <ac:chgData name="Uživatel typu Host" userId="" providerId="Windows Live" clId="Web-{E64F4234-5F0B-4C2A-A8CA-A7E334FDB5EC}" dt="2022-04-03T14:45:33.999" v="426" actId="1076"/>
          <ac:graphicFrameMkLst>
            <pc:docMk/>
            <pc:sldMk cId="3786791070" sldId="269"/>
            <ac:graphicFrameMk id="7" creationId="{71506BEE-FEA8-5F19-880B-B98349BAEEB3}"/>
          </ac:graphicFrameMkLst>
        </pc:graphicFrameChg>
        <pc:picChg chg="mod ord">
          <ac:chgData name="Uživatel typu Host" userId="" providerId="Windows Live" clId="Web-{E64F4234-5F0B-4C2A-A8CA-A7E334FDB5EC}" dt="2022-04-03T14:46:00.078" v="429" actId="1076"/>
          <ac:picMkLst>
            <pc:docMk/>
            <pc:sldMk cId="3786791070" sldId="269"/>
            <ac:picMk id="4" creationId="{3E46AA8D-E5B3-9669-173A-4EA5015928FB}"/>
          </ac:picMkLst>
        </pc:picChg>
      </pc:sldChg>
    </pc:docChg>
  </pc:docChgLst>
  <pc:docChgLst>
    <pc:chgData name="Guest User" providerId="Windows Live" clId="Web-{87640AE6-EA1E-4FC9-A72A-DA04F26B660F}"/>
    <pc:docChg chg="addSld modSld">
      <pc:chgData name="Guest User" userId="" providerId="Windows Live" clId="Web-{87640AE6-EA1E-4FC9-A72A-DA04F26B660F}" dt="2022-03-29T14:37:17.917" v="430" actId="20577"/>
      <pc:docMkLst>
        <pc:docMk/>
      </pc:docMkLst>
      <pc:sldChg chg="new">
        <pc:chgData name="Guest User" userId="" providerId="Windows Live" clId="Web-{87640AE6-EA1E-4FC9-A72A-DA04F26B660F}" dt="2022-03-29T13:44:09.068" v="0"/>
        <pc:sldMkLst>
          <pc:docMk/>
          <pc:sldMk cId="2865073181" sldId="258"/>
        </pc:sldMkLst>
      </pc:sldChg>
      <pc:sldChg chg="modSp">
        <pc:chgData name="Guest User" userId="" providerId="Windows Live" clId="Web-{87640AE6-EA1E-4FC9-A72A-DA04F26B660F}" dt="2022-03-29T14:37:17.917" v="430" actId="20577"/>
        <pc:sldMkLst>
          <pc:docMk/>
          <pc:sldMk cId="839652292" sldId="259"/>
        </pc:sldMkLst>
        <pc:spChg chg="mod">
          <ac:chgData name="Guest User" userId="" providerId="Windows Live" clId="Web-{87640AE6-EA1E-4FC9-A72A-DA04F26B660F}" dt="2022-03-29T14:37:17.917" v="430" actId="20577"/>
          <ac:spMkLst>
            <pc:docMk/>
            <pc:sldMk cId="839652292" sldId="259"/>
            <ac:spMk id="3" creationId="{FD37B4B9-BAEE-7D1C-7629-8E55972A1F3B}"/>
          </ac:spMkLst>
        </pc:spChg>
      </pc:sldChg>
      <pc:sldChg chg="addSp modSp mod modShow">
        <pc:chgData name="Guest User" userId="" providerId="Windows Live" clId="Web-{87640AE6-EA1E-4FC9-A72A-DA04F26B660F}" dt="2022-03-29T13:53:49.634" v="32"/>
        <pc:sldMkLst>
          <pc:docMk/>
          <pc:sldMk cId="2046552176" sldId="260"/>
        </pc:sldMkLst>
        <pc:spChg chg="mod">
          <ac:chgData name="Guest User" userId="" providerId="Windows Live" clId="Web-{87640AE6-EA1E-4FC9-A72A-DA04F26B660F}" dt="2022-03-29T13:48:56.210" v="27" actId="20577"/>
          <ac:spMkLst>
            <pc:docMk/>
            <pc:sldMk cId="2046552176" sldId="260"/>
            <ac:spMk id="2" creationId="{F265F369-F9D0-CE66-5FD9-48C4E3D213E0}"/>
          </ac:spMkLst>
        </pc:spChg>
        <pc:spChg chg="add mod">
          <ac:chgData name="Guest User" userId="" providerId="Windows Live" clId="Web-{87640AE6-EA1E-4FC9-A72A-DA04F26B660F}" dt="2022-03-29T13:48:26.865" v="13" actId="1076"/>
          <ac:spMkLst>
            <pc:docMk/>
            <pc:sldMk cId="2046552176" sldId="260"/>
            <ac:spMk id="3" creationId="{F21E7371-7337-73CA-B7E0-E27480915D27}"/>
          </ac:spMkLst>
        </pc:spChg>
      </pc:sldChg>
      <pc:sldChg chg="addSp modSp">
        <pc:chgData name="Guest User" userId="" providerId="Windows Live" clId="Web-{87640AE6-EA1E-4FC9-A72A-DA04F26B660F}" dt="2022-03-29T14:34:55.493" v="416" actId="20577"/>
        <pc:sldMkLst>
          <pc:docMk/>
          <pc:sldMk cId="3310477608" sldId="261"/>
        </pc:sldMkLst>
        <pc:spChg chg="mod">
          <ac:chgData name="Guest User" userId="" providerId="Windows Live" clId="Web-{87640AE6-EA1E-4FC9-A72A-DA04F26B660F}" dt="2022-03-29T13:55:38.244" v="43" actId="20577"/>
          <ac:spMkLst>
            <pc:docMk/>
            <pc:sldMk cId="3310477608" sldId="261"/>
            <ac:spMk id="2" creationId="{F265F369-F9D0-CE66-5FD9-48C4E3D213E0}"/>
          </ac:spMkLst>
        </pc:spChg>
        <pc:spChg chg="add mod">
          <ac:chgData name="Guest User" userId="" providerId="Windows Live" clId="Web-{87640AE6-EA1E-4FC9-A72A-DA04F26B660F}" dt="2022-03-29T14:34:55.493" v="416" actId="20577"/>
          <ac:spMkLst>
            <pc:docMk/>
            <pc:sldMk cId="3310477608" sldId="261"/>
            <ac:spMk id="3" creationId="{80D5C946-526E-40A9-4619-BAEA96226A88}"/>
          </ac:spMkLst>
        </pc:spChg>
        <pc:picChg chg="mod">
          <ac:chgData name="Guest User" userId="" providerId="Windows Live" clId="Web-{87640AE6-EA1E-4FC9-A72A-DA04F26B660F}" dt="2022-03-29T14:16:37.784" v="288" actId="1076"/>
          <ac:picMkLst>
            <pc:docMk/>
            <pc:sldMk cId="3310477608" sldId="261"/>
            <ac:picMk id="4" creationId="{3E46AA8D-E5B3-9669-173A-4EA5015928FB}"/>
          </ac:picMkLst>
        </pc:picChg>
      </pc:sldChg>
      <pc:sldChg chg="addSp modSp">
        <pc:chgData name="Guest User" userId="" providerId="Windows Live" clId="Web-{87640AE6-EA1E-4FC9-A72A-DA04F26B660F}" dt="2022-03-29T14:27:11.718" v="400" actId="20577"/>
        <pc:sldMkLst>
          <pc:docMk/>
          <pc:sldMk cId="1492805199" sldId="262"/>
        </pc:sldMkLst>
        <pc:spChg chg="mod">
          <ac:chgData name="Guest User" userId="" providerId="Windows Live" clId="Web-{87640AE6-EA1E-4FC9-A72A-DA04F26B660F}" dt="2022-03-29T14:24:14.808" v="391" actId="20577"/>
          <ac:spMkLst>
            <pc:docMk/>
            <pc:sldMk cId="1492805199" sldId="262"/>
            <ac:spMk id="2" creationId="{F265F369-F9D0-CE66-5FD9-48C4E3D213E0}"/>
          </ac:spMkLst>
        </pc:spChg>
        <pc:spChg chg="add mod">
          <ac:chgData name="Guest User" userId="" providerId="Windows Live" clId="Web-{87640AE6-EA1E-4FC9-A72A-DA04F26B660F}" dt="2022-03-29T14:27:11.718" v="400" actId="20577"/>
          <ac:spMkLst>
            <pc:docMk/>
            <pc:sldMk cId="1492805199" sldId="262"/>
            <ac:spMk id="3" creationId="{18802154-6803-09E6-F4AE-9B66E0552D1E}"/>
          </ac:spMkLst>
        </pc:spChg>
        <pc:picChg chg="mod">
          <ac:chgData name="Guest User" userId="" providerId="Windows Live" clId="Web-{87640AE6-EA1E-4FC9-A72A-DA04F26B660F}" dt="2022-03-29T14:26:18.983" v="396" actId="1076"/>
          <ac:picMkLst>
            <pc:docMk/>
            <pc:sldMk cId="1492805199" sldId="262"/>
            <ac:picMk id="4" creationId="{3E46AA8D-E5B3-9669-173A-4EA5015928FB}"/>
          </ac:picMkLst>
        </pc:picChg>
      </pc:sldChg>
      <pc:sldChg chg="add replId">
        <pc:chgData name="Guest User" userId="" providerId="Windows Live" clId="Web-{87640AE6-EA1E-4FC9-A72A-DA04F26B660F}" dt="2022-03-29T14:25:55.623" v="392"/>
        <pc:sldMkLst>
          <pc:docMk/>
          <pc:sldMk cId="970228008" sldId="268"/>
        </pc:sldMkLst>
      </pc:sldChg>
      <pc:sldChg chg="add replId">
        <pc:chgData name="Guest User" userId="" providerId="Windows Live" clId="Web-{87640AE6-EA1E-4FC9-A72A-DA04F26B660F}" dt="2022-03-29T14:25:58.873" v="393"/>
        <pc:sldMkLst>
          <pc:docMk/>
          <pc:sldMk cId="3786791070" sldId="269"/>
        </pc:sldMkLst>
      </pc:sldChg>
    </pc:docChg>
  </pc:docChgLst>
  <pc:docChgLst>
    <pc:chgData name="Uživatel typu Host" providerId="Windows Live" clId="Web-{564AF9B0-0AAF-46AB-836F-F3E36864FB4F}"/>
    <pc:docChg chg="modSld">
      <pc:chgData name="Uživatel typu Host" userId="" providerId="Windows Live" clId="Web-{564AF9B0-0AAF-46AB-836F-F3E36864FB4F}" dt="2022-04-03T17:47:40.518" v="3" actId="1076"/>
      <pc:docMkLst>
        <pc:docMk/>
      </pc:docMkLst>
      <pc:sldChg chg="addSp modSp">
        <pc:chgData name="Uživatel typu Host" userId="" providerId="Windows Live" clId="Web-{564AF9B0-0AAF-46AB-836F-F3E36864FB4F}" dt="2022-04-03T17:47:40.518" v="3" actId="1076"/>
        <pc:sldMkLst>
          <pc:docMk/>
          <pc:sldMk cId="1492805199" sldId="262"/>
        </pc:sldMkLst>
        <pc:picChg chg="add mod">
          <ac:chgData name="Uživatel typu Host" userId="" providerId="Windows Live" clId="Web-{564AF9B0-0AAF-46AB-836F-F3E36864FB4F}" dt="2022-04-03T17:47:40.518" v="3" actId="1076"/>
          <ac:picMkLst>
            <pc:docMk/>
            <pc:sldMk cId="1492805199" sldId="262"/>
            <ac:picMk id="5" creationId="{6A02181D-D773-6AE3-60D4-B47E1DE813C7}"/>
          </ac:picMkLst>
        </pc:picChg>
      </pc:sldChg>
    </pc:docChg>
  </pc:docChgLst>
  <pc:docChgLst>
    <pc:chgData name="Uživatel typu Host" providerId="Windows Live" clId="Web-{DE8BB428-18A6-4A50-820F-0CC85AF910CF}"/>
    <pc:docChg chg="modSld">
      <pc:chgData name="Uživatel typu Host" userId="" providerId="Windows Live" clId="Web-{DE8BB428-18A6-4A50-820F-0CC85AF910CF}" dt="2022-04-03T17:53:45.753" v="34" actId="20577"/>
      <pc:docMkLst>
        <pc:docMk/>
      </pc:docMkLst>
      <pc:sldChg chg="modSp">
        <pc:chgData name="Uživatel typu Host" userId="" providerId="Windows Live" clId="Web-{DE8BB428-18A6-4A50-820F-0CC85AF910CF}" dt="2022-04-03T17:53:27.018" v="32" actId="20577"/>
        <pc:sldMkLst>
          <pc:docMk/>
          <pc:sldMk cId="839652292" sldId="259"/>
        </pc:sldMkLst>
        <pc:spChg chg="mod">
          <ac:chgData name="Uživatel typu Host" userId="" providerId="Windows Live" clId="Web-{DE8BB428-18A6-4A50-820F-0CC85AF910CF}" dt="2022-04-03T17:53:27.018" v="32" actId="20577"/>
          <ac:spMkLst>
            <pc:docMk/>
            <pc:sldMk cId="839652292" sldId="259"/>
            <ac:spMk id="2" creationId="{ABAE8D88-3246-5D7B-B475-5CC465962F40}"/>
          </ac:spMkLst>
        </pc:spChg>
        <pc:spChg chg="mod">
          <ac:chgData name="Uživatel typu Host" userId="" providerId="Windows Live" clId="Web-{DE8BB428-18A6-4A50-820F-0CC85AF910CF}" dt="2022-04-03T17:53:12.377" v="30" actId="20577"/>
          <ac:spMkLst>
            <pc:docMk/>
            <pc:sldMk cId="839652292" sldId="259"/>
            <ac:spMk id="3" creationId="{FD37B4B9-BAEE-7D1C-7629-8E55972A1F3B}"/>
          </ac:spMkLst>
        </pc:spChg>
      </pc:sldChg>
      <pc:sldChg chg="addSp modSp">
        <pc:chgData name="Uživatel typu Host" userId="" providerId="Windows Live" clId="Web-{DE8BB428-18A6-4A50-820F-0CC85AF910CF}" dt="2022-04-03T17:53:45.753" v="34" actId="20577"/>
        <pc:sldMkLst>
          <pc:docMk/>
          <pc:sldMk cId="3310477608" sldId="261"/>
        </pc:sldMkLst>
        <pc:spChg chg="mod">
          <ac:chgData name="Uživatel typu Host" userId="" providerId="Windows Live" clId="Web-{DE8BB428-18A6-4A50-820F-0CC85AF910CF}" dt="2022-04-03T17:53:45.753" v="34" actId="20577"/>
          <ac:spMkLst>
            <pc:docMk/>
            <pc:sldMk cId="3310477608" sldId="261"/>
            <ac:spMk id="3" creationId="{80D5C946-526E-40A9-4619-BAEA96226A88}"/>
          </ac:spMkLst>
        </pc:spChg>
        <pc:picChg chg="add mod">
          <ac:chgData name="Uživatel typu Host" userId="" providerId="Windows Live" clId="Web-{DE8BB428-18A6-4A50-820F-0CC85AF910CF}" dt="2022-04-03T17:52:35.533" v="21" actId="1076"/>
          <ac:picMkLst>
            <pc:docMk/>
            <pc:sldMk cId="3310477608" sldId="261"/>
            <ac:picMk id="5" creationId="{E9D68ECD-2D44-C56D-55F1-C9ABEEBAC9F0}"/>
          </ac:picMkLst>
        </pc:picChg>
      </pc:sldChg>
      <pc:sldChg chg="addSp modSp">
        <pc:chgData name="Uživatel typu Host" userId="" providerId="Windows Live" clId="Web-{DE8BB428-18A6-4A50-820F-0CC85AF910CF}" dt="2022-04-03T17:50:25.513" v="12" actId="1076"/>
        <pc:sldMkLst>
          <pc:docMk/>
          <pc:sldMk cId="1492805199" sldId="262"/>
        </pc:sldMkLst>
        <pc:picChg chg="mod">
          <ac:chgData name="Uživatel typu Host" userId="" providerId="Windows Live" clId="Web-{DE8BB428-18A6-4A50-820F-0CC85AF910CF}" dt="2022-04-03T17:50:25.513" v="12" actId="1076"/>
          <ac:picMkLst>
            <pc:docMk/>
            <pc:sldMk cId="1492805199" sldId="262"/>
            <ac:picMk id="5" creationId="{6A02181D-D773-6AE3-60D4-B47E1DE813C7}"/>
          </ac:picMkLst>
        </pc:picChg>
        <pc:picChg chg="add mod">
          <ac:chgData name="Uživatel typu Host" userId="" providerId="Windows Live" clId="Web-{DE8BB428-18A6-4A50-820F-0CC85AF910CF}" dt="2022-04-03T17:50:03.825" v="7" actId="1076"/>
          <ac:picMkLst>
            <pc:docMk/>
            <pc:sldMk cId="1492805199" sldId="262"/>
            <ac:picMk id="6" creationId="{218F0CC4-EA42-C43F-9FD5-0422AF14D7B6}"/>
          </ac:picMkLst>
        </pc:picChg>
        <pc:picChg chg="add mod">
          <ac:chgData name="Uživatel typu Host" userId="" providerId="Windows Live" clId="Web-{DE8BB428-18A6-4A50-820F-0CC85AF910CF}" dt="2022-04-03T17:50:23.904" v="11" actId="1076"/>
          <ac:picMkLst>
            <pc:docMk/>
            <pc:sldMk cId="1492805199" sldId="262"/>
            <ac:picMk id="7" creationId="{7009A087-A235-9E1C-3CDA-40308E22AABC}"/>
          </ac:picMkLst>
        </pc:picChg>
      </pc:sldChg>
      <pc:sldChg chg="modSp">
        <pc:chgData name="Uživatel typu Host" userId="" providerId="Windows Live" clId="Web-{DE8BB428-18A6-4A50-820F-0CC85AF910CF}" dt="2022-04-03T17:50:42.623" v="14" actId="20577"/>
        <pc:sldMkLst>
          <pc:docMk/>
          <pc:sldMk cId="1275877283" sldId="267"/>
        </pc:sldMkLst>
        <pc:spChg chg="mod">
          <ac:chgData name="Uživatel typu Host" userId="" providerId="Windows Live" clId="Web-{DE8BB428-18A6-4A50-820F-0CC85AF910CF}" dt="2022-04-03T17:50:42.623" v="14" actId="20577"/>
          <ac:spMkLst>
            <pc:docMk/>
            <pc:sldMk cId="1275877283" sldId="267"/>
            <ac:spMk id="6" creationId="{ED9DC871-C62B-FE8E-28F5-55DBF639E9BD}"/>
          </ac:spMkLst>
        </pc:spChg>
      </pc:sldChg>
    </pc:docChg>
  </pc:docChgLst>
  <pc:docChgLst>
    <pc:chgData name="Uživatel typu Host" userId="b1c5b2e9b4ca5f0c" providerId="Windows Live" clId="Web-{1EF3EEDE-C398-483D-9D1B-658D00E589A5}"/>
    <pc:docChg chg="modSld">
      <pc:chgData name="Uživatel typu Host" userId="b1c5b2e9b4ca5f0c" providerId="Windows Live" clId="Web-{1EF3EEDE-C398-483D-9D1B-658D00E589A5}" dt="2022-04-03T14:02:49.010" v="721"/>
      <pc:docMkLst>
        <pc:docMk/>
      </pc:docMkLst>
      <pc:sldChg chg="addSp modSp">
        <pc:chgData name="Uživatel typu Host" userId="b1c5b2e9b4ca5f0c" providerId="Windows Live" clId="Web-{1EF3EEDE-C398-483D-9D1B-658D00E589A5}" dt="2022-04-03T13:47:52.200" v="2" actId="1076"/>
        <pc:sldMkLst>
          <pc:docMk/>
          <pc:sldMk cId="970228008" sldId="268"/>
        </pc:sldMkLst>
        <pc:spChg chg="add mod">
          <ac:chgData name="Uživatel typu Host" userId="b1c5b2e9b4ca5f0c" providerId="Windows Live" clId="Web-{1EF3EEDE-C398-483D-9D1B-658D00E589A5}" dt="2022-04-03T13:47:52.200" v="2" actId="1076"/>
          <ac:spMkLst>
            <pc:docMk/>
            <pc:sldMk cId="970228008" sldId="268"/>
            <ac:spMk id="3" creationId="{F11DB101-2066-1CA6-3FFB-4736E8E9909B}"/>
          </ac:spMkLst>
        </pc:spChg>
      </pc:sldChg>
      <pc:sldChg chg="addSp delSp modSp">
        <pc:chgData name="Uživatel typu Host" userId="b1c5b2e9b4ca5f0c" providerId="Windows Live" clId="Web-{1EF3EEDE-C398-483D-9D1B-658D00E589A5}" dt="2022-04-03T14:02:49.010" v="721"/>
        <pc:sldMkLst>
          <pc:docMk/>
          <pc:sldMk cId="3786791070" sldId="269"/>
        </pc:sldMkLst>
        <pc:spChg chg="add mod">
          <ac:chgData name="Uživatel typu Host" userId="b1c5b2e9b4ca5f0c" providerId="Windows Live" clId="Web-{1EF3EEDE-C398-483D-9D1B-658D00E589A5}" dt="2022-04-03T13:48:05.904" v="9" actId="20577"/>
          <ac:spMkLst>
            <pc:docMk/>
            <pc:sldMk cId="3786791070" sldId="269"/>
            <ac:spMk id="3" creationId="{3F51566D-D51D-6DC4-D45C-3D20DFF53E61}"/>
          </ac:spMkLst>
        </pc:spChg>
        <pc:spChg chg="add del mod">
          <ac:chgData name="Uživatel typu Host" userId="b1c5b2e9b4ca5f0c" providerId="Windows Live" clId="Web-{1EF3EEDE-C398-483D-9D1B-658D00E589A5}" dt="2022-04-03T13:50:57.113" v="16"/>
          <ac:spMkLst>
            <pc:docMk/>
            <pc:sldMk cId="3786791070" sldId="269"/>
            <ac:spMk id="5" creationId="{3B81D124-7130-94FB-D58F-6F889BB69AFD}"/>
          </ac:spMkLst>
        </pc:spChg>
        <pc:graphicFrameChg chg="add del mod modGraphic">
          <ac:chgData name="Uživatel typu Host" userId="b1c5b2e9b4ca5f0c" providerId="Windows Live" clId="Web-{1EF3EEDE-C398-483D-9D1B-658D00E589A5}" dt="2022-04-03T13:52:15.834" v="35"/>
          <ac:graphicFrameMkLst>
            <pc:docMk/>
            <pc:sldMk cId="3786791070" sldId="269"/>
            <ac:graphicFrameMk id="6" creationId="{13D1E7FE-FED2-587E-4EC2-37A0BB732E52}"/>
          </ac:graphicFrameMkLst>
        </pc:graphicFrameChg>
        <pc:graphicFrameChg chg="add mod modGraphic">
          <ac:chgData name="Uživatel typu Host" userId="b1c5b2e9b4ca5f0c" providerId="Windows Live" clId="Web-{1EF3EEDE-C398-483D-9D1B-658D00E589A5}" dt="2022-04-03T14:02:49.010" v="721"/>
          <ac:graphicFrameMkLst>
            <pc:docMk/>
            <pc:sldMk cId="3786791070" sldId="269"/>
            <ac:graphicFrameMk id="7" creationId="{71506BEE-FEA8-5F19-880B-B98349BAEEB3}"/>
          </ac:graphicFrameMkLst>
        </pc:graphicFrameChg>
        <pc:graphicFrameChg chg="add del mod">
          <ac:chgData name="Uživatel typu Host" userId="b1c5b2e9b4ca5f0c" providerId="Windows Live" clId="Web-{1EF3EEDE-C398-483D-9D1B-658D00E589A5}" dt="2022-04-03T13:57:01.546" v="396"/>
          <ac:graphicFrameMkLst>
            <pc:docMk/>
            <pc:sldMk cId="3786791070" sldId="269"/>
            <ac:graphicFrameMk id="9" creationId="{E68C7740-081B-58AD-1AFF-1DEDA091BED9}"/>
          </ac:graphicFrameMkLst>
        </pc:graphicFrameChg>
        <pc:graphicFrameChg chg="add del mod">
          <ac:chgData name="Uživatel typu Host" userId="b1c5b2e9b4ca5f0c" providerId="Windows Live" clId="Web-{1EF3EEDE-C398-483D-9D1B-658D00E589A5}" dt="2022-04-03T13:57:00.202" v="395"/>
          <ac:graphicFrameMkLst>
            <pc:docMk/>
            <pc:sldMk cId="3786791070" sldId="269"/>
            <ac:graphicFrameMk id="11" creationId="{42FEC5C5-2E37-95E5-4D0F-B806471A0228}"/>
          </ac:graphicFrameMkLst>
        </pc:graphicFrameChg>
        <pc:graphicFrameChg chg="add del mod">
          <ac:chgData name="Uživatel typu Host" userId="b1c5b2e9b4ca5f0c" providerId="Windows Live" clId="Web-{1EF3EEDE-C398-483D-9D1B-658D00E589A5}" dt="2022-04-03T13:57:06.062" v="398"/>
          <ac:graphicFrameMkLst>
            <pc:docMk/>
            <pc:sldMk cId="3786791070" sldId="269"/>
            <ac:graphicFrameMk id="13" creationId="{63FF9C60-8B4B-0979-8A84-DAE3E0913E00}"/>
          </ac:graphicFrameMkLst>
        </pc:graphicFrameChg>
        <pc:graphicFrameChg chg="add del mod">
          <ac:chgData name="Uživatel typu Host" userId="b1c5b2e9b4ca5f0c" providerId="Windows Live" clId="Web-{1EF3EEDE-C398-483D-9D1B-658D00E589A5}" dt="2022-04-03T13:57:14.859" v="400"/>
          <ac:graphicFrameMkLst>
            <pc:docMk/>
            <pc:sldMk cId="3786791070" sldId="269"/>
            <ac:graphicFrameMk id="15" creationId="{7F1E000F-8E39-F670-B7B7-7B1E9C6992C3}"/>
          </ac:graphicFrameMkLst>
        </pc:graphicFrameChg>
        <pc:graphicFrameChg chg="add del mod">
          <ac:chgData name="Uživatel typu Host" userId="b1c5b2e9b4ca5f0c" providerId="Windows Live" clId="Web-{1EF3EEDE-C398-483D-9D1B-658D00E589A5}" dt="2022-04-03T14:02:18.572" v="709"/>
          <ac:graphicFrameMkLst>
            <pc:docMk/>
            <pc:sldMk cId="3786791070" sldId="269"/>
            <ac:graphicFrameMk id="17" creationId="{6064D204-1A9A-3FB5-4642-86D335D9DF3D}"/>
          </ac:graphicFrameMkLst>
        </pc:graphicFrameChg>
      </pc:sldChg>
    </pc:docChg>
  </pc:docChgLst>
  <pc:docChgLst>
    <pc:chgData name="Uživatel typu Host" providerId="Windows Live" clId="Web-{88741508-AEFF-4F5C-A0C0-51DC5DCF3710}"/>
    <pc:docChg chg="modSld">
      <pc:chgData name="Uživatel typu Host" userId="" providerId="Windows Live" clId="Web-{88741508-AEFF-4F5C-A0C0-51DC5DCF3710}" dt="2022-03-30T14:21:55.946" v="4" actId="20577"/>
      <pc:docMkLst>
        <pc:docMk/>
      </pc:docMkLst>
      <pc:sldChg chg="modSp">
        <pc:chgData name="Uživatel typu Host" userId="" providerId="Windows Live" clId="Web-{88741508-AEFF-4F5C-A0C0-51DC5DCF3710}" dt="2022-03-30T14:21:55.946" v="4" actId="20577"/>
        <pc:sldMkLst>
          <pc:docMk/>
          <pc:sldMk cId="931918505" sldId="257"/>
        </pc:sldMkLst>
        <pc:spChg chg="mod">
          <ac:chgData name="Uživatel typu Host" userId="" providerId="Windows Live" clId="Web-{88741508-AEFF-4F5C-A0C0-51DC5DCF3710}" dt="2022-03-30T14:21:55.946" v="4" actId="20577"/>
          <ac:spMkLst>
            <pc:docMk/>
            <pc:sldMk cId="931918505" sldId="257"/>
            <ac:spMk id="5" creationId="{12ED1E34-BA54-7ACC-89EC-62D7101B527D}"/>
          </ac:spMkLst>
        </pc:spChg>
      </pc:sldChg>
    </pc:docChg>
  </pc:docChgLst>
  <pc:docChgLst>
    <pc:chgData name="Uživatel typu Host" providerId="Windows Live" clId="Web-{9512EACB-9BC0-4AF9-AED4-6071CBF95B88}"/>
    <pc:docChg chg="delSld modSld sldOrd">
      <pc:chgData name="Uživatel typu Host" userId="" providerId="Windows Live" clId="Web-{9512EACB-9BC0-4AF9-AED4-6071CBF95B88}" dt="2022-04-01T18:05:41.444" v="433" actId="20577"/>
      <pc:docMkLst>
        <pc:docMk/>
      </pc:docMkLst>
      <pc:sldChg chg="modSp">
        <pc:chgData name="Uživatel typu Host" userId="" providerId="Windows Live" clId="Web-{9512EACB-9BC0-4AF9-AED4-6071CBF95B88}" dt="2022-04-01T18:03:46.969" v="422" actId="20577"/>
        <pc:sldMkLst>
          <pc:docMk/>
          <pc:sldMk cId="931918505" sldId="257"/>
        </pc:sldMkLst>
        <pc:spChg chg="mod">
          <ac:chgData name="Uživatel typu Host" userId="" providerId="Windows Live" clId="Web-{9512EACB-9BC0-4AF9-AED4-6071CBF95B88}" dt="2022-04-01T18:03:46.969" v="422" actId="20577"/>
          <ac:spMkLst>
            <pc:docMk/>
            <pc:sldMk cId="931918505" sldId="257"/>
            <ac:spMk id="5" creationId="{12ED1E34-BA54-7ACC-89EC-62D7101B527D}"/>
          </ac:spMkLst>
        </pc:spChg>
        <pc:picChg chg="mod">
          <ac:chgData name="Uživatel typu Host" userId="" providerId="Windows Live" clId="Web-{9512EACB-9BC0-4AF9-AED4-6071CBF95B88}" dt="2022-04-01T18:03:43.797" v="411" actId="1076"/>
          <ac:picMkLst>
            <pc:docMk/>
            <pc:sldMk cId="931918505" sldId="257"/>
            <ac:picMk id="6" creationId="{20EE50F6-0D55-E27C-F559-C7C944A2ECAB}"/>
          </ac:picMkLst>
        </pc:picChg>
      </pc:sldChg>
      <pc:sldChg chg="del">
        <pc:chgData name="Uživatel typu Host" userId="" providerId="Windows Live" clId="Web-{9512EACB-9BC0-4AF9-AED4-6071CBF95B88}" dt="2022-04-01T17:55:17.218" v="367"/>
        <pc:sldMkLst>
          <pc:docMk/>
          <pc:sldMk cId="2865073181" sldId="258"/>
        </pc:sldMkLst>
      </pc:sldChg>
      <pc:sldChg chg="modSp">
        <pc:chgData name="Uživatel typu Host" userId="" providerId="Windows Live" clId="Web-{9512EACB-9BC0-4AF9-AED4-6071CBF95B88}" dt="2022-04-01T17:58:24.542" v="383" actId="20577"/>
        <pc:sldMkLst>
          <pc:docMk/>
          <pc:sldMk cId="839652292" sldId="259"/>
        </pc:sldMkLst>
        <pc:spChg chg="mod">
          <ac:chgData name="Uživatel typu Host" userId="" providerId="Windows Live" clId="Web-{9512EACB-9BC0-4AF9-AED4-6071CBF95B88}" dt="2022-04-01T17:58:24.542" v="383" actId="20577"/>
          <ac:spMkLst>
            <pc:docMk/>
            <pc:sldMk cId="839652292" sldId="259"/>
            <ac:spMk id="3" creationId="{FD37B4B9-BAEE-7D1C-7629-8E55972A1F3B}"/>
          </ac:spMkLst>
        </pc:spChg>
      </pc:sldChg>
      <pc:sldChg chg="addSp delSp modSp del ord">
        <pc:chgData name="Uživatel typu Host" userId="" providerId="Windows Live" clId="Web-{9512EACB-9BC0-4AF9-AED4-6071CBF95B88}" dt="2022-04-01T17:55:30.235" v="368"/>
        <pc:sldMkLst>
          <pc:docMk/>
          <pc:sldMk cId="2901369976" sldId="263"/>
        </pc:sldMkLst>
        <pc:picChg chg="add del mod">
          <ac:chgData name="Uživatel typu Host" userId="" providerId="Windows Live" clId="Web-{9512EACB-9BC0-4AF9-AED4-6071CBF95B88}" dt="2022-04-01T17:47:45.190" v="320"/>
          <ac:picMkLst>
            <pc:docMk/>
            <pc:sldMk cId="2901369976" sldId="263"/>
            <ac:picMk id="3" creationId="{9CD31B57-0FAE-F654-A880-FAFB89449497}"/>
          </ac:picMkLst>
        </pc:picChg>
      </pc:sldChg>
      <pc:sldChg chg="addSp modSp">
        <pc:chgData name="Uživatel typu Host" userId="" providerId="Windows Live" clId="Web-{9512EACB-9BC0-4AF9-AED4-6071CBF95B88}" dt="2022-04-01T18:05:41.444" v="433" actId="20577"/>
        <pc:sldMkLst>
          <pc:docMk/>
          <pc:sldMk cId="4085048247" sldId="266"/>
        </pc:sldMkLst>
        <pc:spChg chg="mod">
          <ac:chgData name="Uživatel typu Host" userId="" providerId="Windows Live" clId="Web-{9512EACB-9BC0-4AF9-AED4-6071CBF95B88}" dt="2022-04-01T17:48:48.866" v="329" actId="20577"/>
          <ac:spMkLst>
            <pc:docMk/>
            <pc:sldMk cId="4085048247" sldId="266"/>
            <ac:spMk id="2" creationId="{4FB3BA4B-CDD4-1B1C-40B8-B814B593760E}"/>
          </ac:spMkLst>
        </pc:spChg>
        <pc:spChg chg="mod">
          <ac:chgData name="Uživatel typu Host" userId="" providerId="Windows Live" clId="Web-{9512EACB-9BC0-4AF9-AED4-6071CBF95B88}" dt="2022-04-01T17:49:01.304" v="332" actId="1076"/>
          <ac:spMkLst>
            <pc:docMk/>
            <pc:sldMk cId="4085048247" sldId="266"/>
            <ac:spMk id="3" creationId="{07B33D63-A340-9A90-F1AC-826816C524EB}"/>
          </ac:spMkLst>
        </pc:spChg>
        <pc:spChg chg="mod">
          <ac:chgData name="Uživatel typu Host" userId="" providerId="Windows Live" clId="Web-{9512EACB-9BC0-4AF9-AED4-6071CBF95B88}" dt="2022-04-01T17:53:57.573" v="358" actId="20577"/>
          <ac:spMkLst>
            <pc:docMk/>
            <pc:sldMk cId="4085048247" sldId="266"/>
            <ac:spMk id="4" creationId="{C397B98A-5833-8669-C91E-2A86D875B2BF}"/>
          </ac:spMkLst>
        </pc:spChg>
        <pc:spChg chg="mod">
          <ac:chgData name="Uživatel typu Host" userId="" providerId="Windows Live" clId="Web-{9512EACB-9BC0-4AF9-AED4-6071CBF95B88}" dt="2022-04-01T18:05:41.444" v="433" actId="20577"/>
          <ac:spMkLst>
            <pc:docMk/>
            <pc:sldMk cId="4085048247" sldId="266"/>
            <ac:spMk id="5" creationId="{652A88E1-50DD-CD00-9502-361F9C6665A2}"/>
          </ac:spMkLst>
        </pc:spChg>
        <pc:spChg chg="mod">
          <ac:chgData name="Uživatel typu Host" userId="" providerId="Windows Live" clId="Web-{9512EACB-9BC0-4AF9-AED4-6071CBF95B88}" dt="2022-04-01T17:54:06.683" v="359" actId="20577"/>
          <ac:spMkLst>
            <pc:docMk/>
            <pc:sldMk cId="4085048247" sldId="266"/>
            <ac:spMk id="6" creationId="{4D92CA8C-D2C2-B621-41C6-8596BB0195EF}"/>
          </ac:spMkLst>
        </pc:spChg>
        <pc:picChg chg="add mod">
          <ac:chgData name="Uživatel typu Host" userId="" providerId="Windows Live" clId="Web-{9512EACB-9BC0-4AF9-AED4-6071CBF95B88}" dt="2022-04-01T17:54:11.746" v="360" actId="1076"/>
          <ac:picMkLst>
            <pc:docMk/>
            <pc:sldMk cId="4085048247" sldId="266"/>
            <ac:picMk id="7" creationId="{AEB1F12B-413C-F928-A9CE-CB489513AE6F}"/>
          </ac:picMkLst>
        </pc:picChg>
        <pc:picChg chg="mod">
          <ac:chgData name="Uživatel typu Host" userId="" providerId="Windows Live" clId="Web-{9512EACB-9BC0-4AF9-AED4-6071CBF95B88}" dt="2022-04-01T17:48:53.195" v="330" actId="1076"/>
          <ac:picMkLst>
            <pc:docMk/>
            <pc:sldMk cId="4085048247" sldId="266"/>
            <ac:picMk id="8" creationId="{2B25437C-23F1-8EBD-1F57-97041C3E9947}"/>
          </ac:picMkLst>
        </pc:picChg>
        <pc:picChg chg="add mod">
          <ac:chgData name="Uživatel typu Host" userId="" providerId="Windows Live" clId="Web-{9512EACB-9BC0-4AF9-AED4-6071CBF95B88}" dt="2022-04-01T17:53:09.007" v="356" actId="1076"/>
          <ac:picMkLst>
            <pc:docMk/>
            <pc:sldMk cId="4085048247" sldId="266"/>
            <ac:picMk id="9" creationId="{F29DB6E3-71E6-CCF3-E384-5D0617E5FDEF}"/>
          </ac:picMkLst>
        </pc:picChg>
      </pc:sldChg>
      <pc:sldChg chg="addSp delSp modSp mod modClrScheme chgLayout">
        <pc:chgData name="Uživatel typu Host" userId="" providerId="Windows Live" clId="Web-{9512EACB-9BC0-4AF9-AED4-6071CBF95B88}" dt="2022-04-01T18:05:17.490" v="432" actId="1076"/>
        <pc:sldMkLst>
          <pc:docMk/>
          <pc:sldMk cId="1275877283" sldId="267"/>
        </pc:sldMkLst>
        <pc:spChg chg="mod ord">
          <ac:chgData name="Uživatel typu Host" userId="" providerId="Windows Live" clId="Web-{9512EACB-9BC0-4AF9-AED4-6071CBF95B88}" dt="2022-04-01T18:05:09.818" v="430"/>
          <ac:spMkLst>
            <pc:docMk/>
            <pc:sldMk cId="1275877283" sldId="267"/>
            <ac:spMk id="2" creationId="{4FB3BA4B-CDD4-1B1C-40B8-B814B593760E}"/>
          </ac:spMkLst>
        </pc:spChg>
        <pc:spChg chg="mod ord">
          <ac:chgData name="Uživatel typu Host" userId="" providerId="Windows Live" clId="Web-{9512EACB-9BC0-4AF9-AED4-6071CBF95B88}" dt="2022-04-01T18:05:09.818" v="430"/>
          <ac:spMkLst>
            <pc:docMk/>
            <pc:sldMk cId="1275877283" sldId="267"/>
            <ac:spMk id="3" creationId="{07B33D63-A340-9A90-F1AC-826816C524EB}"/>
          </ac:spMkLst>
        </pc:spChg>
        <pc:spChg chg="mod ord">
          <ac:chgData name="Uživatel typu Host" userId="" providerId="Windows Live" clId="Web-{9512EACB-9BC0-4AF9-AED4-6071CBF95B88}" dt="2022-04-01T18:05:09.818" v="430"/>
          <ac:spMkLst>
            <pc:docMk/>
            <pc:sldMk cId="1275877283" sldId="267"/>
            <ac:spMk id="4" creationId="{C397B98A-5833-8669-C91E-2A86D875B2BF}"/>
          </ac:spMkLst>
        </pc:spChg>
        <pc:spChg chg="mod ord">
          <ac:chgData name="Uživatel typu Host" userId="" providerId="Windows Live" clId="Web-{9512EACB-9BC0-4AF9-AED4-6071CBF95B88}" dt="2022-04-01T18:05:09.818" v="430"/>
          <ac:spMkLst>
            <pc:docMk/>
            <pc:sldMk cId="1275877283" sldId="267"/>
            <ac:spMk id="5" creationId="{652A88E1-50DD-CD00-9502-361F9C6665A2}"/>
          </ac:spMkLst>
        </pc:spChg>
        <pc:spChg chg="del mod">
          <ac:chgData name="Uživatel typu Host" userId="" providerId="Windows Live" clId="Web-{9512EACB-9BC0-4AF9-AED4-6071CBF95B88}" dt="2022-04-01T17:57:18.804" v="370"/>
          <ac:spMkLst>
            <pc:docMk/>
            <pc:sldMk cId="1275877283" sldId="267"/>
            <ac:spMk id="6" creationId="{4D92CA8C-D2C2-B621-41C6-8596BB0195EF}"/>
          </ac:spMkLst>
        </pc:spChg>
        <pc:picChg chg="add mod ord">
          <ac:chgData name="Uživatel typu Host" userId="" providerId="Windows Live" clId="Web-{9512EACB-9BC0-4AF9-AED4-6071CBF95B88}" dt="2022-04-01T18:05:09.818" v="430"/>
          <ac:picMkLst>
            <pc:docMk/>
            <pc:sldMk cId="1275877283" sldId="267"/>
            <ac:picMk id="7" creationId="{F77DBD52-5436-3B6D-92DA-483A1EAC0C93}"/>
          </ac:picMkLst>
        </pc:picChg>
        <pc:picChg chg="mod">
          <ac:chgData name="Uživatel typu Host" userId="" providerId="Windows Live" clId="Web-{9512EACB-9BC0-4AF9-AED4-6071CBF95B88}" dt="2022-04-01T18:05:17.490" v="432" actId="1076"/>
          <ac:picMkLst>
            <pc:docMk/>
            <pc:sldMk cId="1275877283" sldId="267"/>
            <ac:picMk id="8" creationId="{2B25437C-23F1-8EBD-1F57-97041C3E9947}"/>
          </ac:picMkLst>
        </pc:picChg>
      </pc:sldChg>
      <pc:sldChg chg="addSp delSp modSp mod setBg setClrOvrMap">
        <pc:chgData name="Uživatel typu Host" userId="" providerId="Windows Live" clId="Web-{9512EACB-9BC0-4AF9-AED4-6071CBF95B88}" dt="2022-04-01T17:44:22.256" v="308"/>
        <pc:sldMkLst>
          <pc:docMk/>
          <pc:sldMk cId="970228008" sldId="268"/>
        </pc:sldMkLst>
        <pc:spChg chg="add del">
          <ac:chgData name="Uživatel typu Host" userId="" providerId="Windows Live" clId="Web-{9512EACB-9BC0-4AF9-AED4-6071CBF95B88}" dt="2022-04-01T17:44:22.256" v="308"/>
          <ac:spMkLst>
            <pc:docMk/>
            <pc:sldMk cId="970228008" sldId="268"/>
            <ac:spMk id="2" creationId="{F265F369-F9D0-CE66-5FD9-48C4E3D213E0}"/>
          </ac:spMkLst>
        </pc:spChg>
        <pc:spChg chg="add del">
          <ac:chgData name="Uživatel typu Host" userId="" providerId="Windows Live" clId="Web-{9512EACB-9BC0-4AF9-AED4-6071CBF95B88}" dt="2022-04-01T17:44:22.256" v="308"/>
          <ac:spMkLst>
            <pc:docMk/>
            <pc:sldMk cId="970228008" sldId="268"/>
            <ac:spMk id="8" creationId="{EF21BBB4-0DFF-4306-B97B-C2F9EC933470}"/>
          </ac:spMkLst>
        </pc:spChg>
        <pc:spChg chg="add del">
          <ac:chgData name="Uživatel typu Host" userId="" providerId="Windows Live" clId="Web-{9512EACB-9BC0-4AF9-AED4-6071CBF95B88}" dt="2022-04-01T17:43:36.878" v="306"/>
          <ac:spMkLst>
            <pc:docMk/>
            <pc:sldMk cId="970228008" sldId="268"/>
            <ac:spMk id="9" creationId="{42A4FC2C-047E-45A5-965D-8E1E3BF09BC6}"/>
          </ac:spMkLst>
        </pc:spChg>
        <pc:spChg chg="add del">
          <ac:chgData name="Uživatel typu Host" userId="" providerId="Windows Live" clId="Web-{9512EACB-9BC0-4AF9-AED4-6071CBF95B88}" dt="2022-04-01T17:44:22.256" v="308"/>
          <ac:spMkLst>
            <pc:docMk/>
            <pc:sldMk cId="970228008" sldId="268"/>
            <ac:spMk id="11" creationId="{C5E6CFF1-2F42-4E10-9A97-F116F46F53FE}"/>
          </ac:spMkLst>
        </pc:spChg>
        <pc:spChg chg="add del">
          <ac:chgData name="Uživatel typu Host" userId="" providerId="Windows Live" clId="Web-{9512EACB-9BC0-4AF9-AED4-6071CBF95B88}" dt="2022-04-01T17:44:22.256" v="308"/>
          <ac:spMkLst>
            <pc:docMk/>
            <pc:sldMk cId="970228008" sldId="268"/>
            <ac:spMk id="12" creationId="{F265F369-F9D0-CE66-5FD9-48C4E3D213E0}"/>
          </ac:spMkLst>
        </pc:spChg>
        <pc:picChg chg="mod">
          <ac:chgData name="Uživatel typu Host" userId="" providerId="Windows Live" clId="Web-{9512EACB-9BC0-4AF9-AED4-6071CBF95B88}" dt="2022-04-01T17:44:22.256" v="308"/>
          <ac:picMkLst>
            <pc:docMk/>
            <pc:sldMk cId="970228008" sldId="268"/>
            <ac:picMk id="4" creationId="{3E46AA8D-E5B3-9669-173A-4EA5015928FB}"/>
          </ac:picMkLst>
        </pc:picChg>
        <pc:cxnChg chg="add del">
          <ac:chgData name="Uživatel typu Host" userId="" providerId="Windows Live" clId="Web-{9512EACB-9BC0-4AF9-AED4-6071CBF95B88}" dt="2022-04-01T17:44:22.256" v="308"/>
          <ac:cxnSpMkLst>
            <pc:docMk/>
            <pc:sldMk cId="970228008" sldId="268"/>
            <ac:cxnSpMk id="13" creationId="{67182200-4859-4C8D-BCBB-55B245C28BA3}"/>
          </ac:cxnSpMkLst>
        </pc:cxnChg>
      </pc:sldChg>
    </pc:docChg>
  </pc:docChgLst>
  <pc:docChgLst>
    <pc:chgData name="Uživatel typu Host" providerId="Windows Live" clId="Web-{CD768F53-6C0A-41FC-BE14-A95561B3E05F}"/>
    <pc:docChg chg="modSld">
      <pc:chgData name="Uživatel typu Host" userId="" providerId="Windows Live" clId="Web-{CD768F53-6C0A-41FC-BE14-A95561B3E05F}" dt="2022-03-30T14:03:40.603" v="0" actId="20577"/>
      <pc:docMkLst>
        <pc:docMk/>
      </pc:docMkLst>
      <pc:sldChg chg="modSp">
        <pc:chgData name="Uživatel typu Host" userId="" providerId="Windows Live" clId="Web-{CD768F53-6C0A-41FC-BE14-A95561B3E05F}" dt="2022-03-30T14:03:40.603" v="0" actId="20577"/>
        <pc:sldMkLst>
          <pc:docMk/>
          <pc:sldMk cId="3310477608" sldId="261"/>
        </pc:sldMkLst>
        <pc:spChg chg="mod">
          <ac:chgData name="Uživatel typu Host" userId="" providerId="Windows Live" clId="Web-{CD768F53-6C0A-41FC-BE14-A95561B3E05F}" dt="2022-03-30T14:03:40.603" v="0" actId="20577"/>
          <ac:spMkLst>
            <pc:docMk/>
            <pc:sldMk cId="3310477608" sldId="261"/>
            <ac:spMk id="3" creationId="{80D5C946-526E-40A9-4619-BAEA96226A88}"/>
          </ac:spMkLst>
        </pc:spChg>
      </pc:sldChg>
    </pc:docChg>
  </pc:docChgLst>
  <pc:docChgLst>
    <pc:chgData name="Uživatel typu Host" userId="b1c5b2e9b4ca5f0c" providerId="Windows Live" clId="Web-{2C4E9B6D-6820-401C-A26F-BF16428A5D02}"/>
    <pc:docChg chg="delSld modSld">
      <pc:chgData name="Uživatel typu Host" userId="b1c5b2e9b4ca5f0c" providerId="Windows Live" clId="Web-{2C4E9B6D-6820-401C-A26F-BF16428A5D02}" dt="2022-03-31T17:26:08.177" v="292" actId="20577"/>
      <pc:docMkLst>
        <pc:docMk/>
      </pc:docMkLst>
      <pc:sldChg chg="modSp">
        <pc:chgData name="Uživatel typu Host" userId="b1c5b2e9b4ca5f0c" providerId="Windows Live" clId="Web-{2C4E9B6D-6820-401C-A26F-BF16428A5D02}" dt="2022-03-31T17:26:08.177" v="292" actId="20577"/>
        <pc:sldMkLst>
          <pc:docMk/>
          <pc:sldMk cId="4085048247" sldId="266"/>
        </pc:sldMkLst>
        <pc:spChg chg="mod">
          <ac:chgData name="Uživatel typu Host" userId="b1c5b2e9b4ca5f0c" providerId="Windows Live" clId="Web-{2C4E9B6D-6820-401C-A26F-BF16428A5D02}" dt="2022-03-31T17:26:04.849" v="291" actId="20577"/>
          <ac:spMkLst>
            <pc:docMk/>
            <pc:sldMk cId="4085048247" sldId="266"/>
            <ac:spMk id="4" creationId="{C397B98A-5833-8669-C91E-2A86D875B2BF}"/>
          </ac:spMkLst>
        </pc:spChg>
        <pc:spChg chg="mod">
          <ac:chgData name="Uživatel typu Host" userId="b1c5b2e9b4ca5f0c" providerId="Windows Live" clId="Web-{2C4E9B6D-6820-401C-A26F-BF16428A5D02}" dt="2022-03-31T17:26:08.177" v="292" actId="20577"/>
          <ac:spMkLst>
            <pc:docMk/>
            <pc:sldMk cId="4085048247" sldId="266"/>
            <ac:spMk id="6" creationId="{4D92CA8C-D2C2-B621-41C6-8596BB0195EF}"/>
          </ac:spMkLst>
        </pc:spChg>
      </pc:sldChg>
      <pc:sldChg chg="modSp">
        <pc:chgData name="Uživatel typu Host" userId="b1c5b2e9b4ca5f0c" providerId="Windows Live" clId="Web-{2C4E9B6D-6820-401C-A26F-BF16428A5D02}" dt="2022-03-30T17:30:53.489" v="81" actId="20577"/>
        <pc:sldMkLst>
          <pc:docMk/>
          <pc:sldMk cId="1275877283" sldId="267"/>
        </pc:sldMkLst>
        <pc:spChg chg="mod">
          <ac:chgData name="Uživatel typu Host" userId="b1c5b2e9b4ca5f0c" providerId="Windows Live" clId="Web-{2C4E9B6D-6820-401C-A26F-BF16428A5D02}" dt="2022-03-30T17:30:53.489" v="81" actId="20577"/>
          <ac:spMkLst>
            <pc:docMk/>
            <pc:sldMk cId="1275877283" sldId="267"/>
            <ac:spMk id="4" creationId="{C397B98A-5833-8669-C91E-2A86D875B2BF}"/>
          </ac:spMkLst>
        </pc:spChg>
        <pc:spChg chg="mod">
          <ac:chgData name="Uživatel typu Host" userId="b1c5b2e9b4ca5f0c" providerId="Windows Live" clId="Web-{2C4E9B6D-6820-401C-A26F-BF16428A5D02}" dt="2022-03-30T17:30:48.427" v="77" actId="20577"/>
          <ac:spMkLst>
            <pc:docMk/>
            <pc:sldMk cId="1275877283" sldId="267"/>
            <ac:spMk id="6" creationId="{4D92CA8C-D2C2-B621-41C6-8596BB0195EF}"/>
          </ac:spMkLst>
        </pc:spChg>
      </pc:sldChg>
      <pc:sldChg chg="del">
        <pc:chgData name="Uživatel typu Host" userId="b1c5b2e9b4ca5f0c" providerId="Windows Live" clId="Web-{2C4E9B6D-6820-401C-A26F-BF16428A5D02}" dt="2022-03-31T17:14:06.800" v="82"/>
        <pc:sldMkLst>
          <pc:docMk/>
          <pc:sldMk cId="3703385873" sldId="270"/>
        </pc:sldMkLst>
      </pc:sldChg>
    </pc:docChg>
  </pc:docChgLst>
  <pc:docChgLst>
    <pc:chgData name="Uživatel typu Host" providerId="Windows Live" clId="Web-{7981B51B-43DE-405E-AD03-F4311211F3A7}"/>
    <pc:docChg chg="modSld">
      <pc:chgData name="Uživatel typu Host" userId="" providerId="Windows Live" clId="Web-{7981B51B-43DE-405E-AD03-F4311211F3A7}" dt="2022-04-02T17:46:00.469" v="25" actId="20577"/>
      <pc:docMkLst>
        <pc:docMk/>
      </pc:docMkLst>
      <pc:sldChg chg="modSp">
        <pc:chgData name="Uživatel typu Host" userId="" providerId="Windows Live" clId="Web-{7981B51B-43DE-405E-AD03-F4311211F3A7}" dt="2022-04-02T17:32:46.787" v="2" actId="20577"/>
        <pc:sldMkLst>
          <pc:docMk/>
          <pc:sldMk cId="931918505" sldId="257"/>
        </pc:sldMkLst>
        <pc:spChg chg="mod">
          <ac:chgData name="Uživatel typu Host" userId="" providerId="Windows Live" clId="Web-{7981B51B-43DE-405E-AD03-F4311211F3A7}" dt="2022-04-02T17:32:46.787" v="2" actId="20577"/>
          <ac:spMkLst>
            <pc:docMk/>
            <pc:sldMk cId="931918505" sldId="257"/>
            <ac:spMk id="2" creationId="{F265F369-F9D0-CE66-5FD9-48C4E3D213E0}"/>
          </ac:spMkLst>
        </pc:spChg>
      </pc:sldChg>
      <pc:sldChg chg="modSp">
        <pc:chgData name="Uživatel typu Host" userId="" providerId="Windows Live" clId="Web-{7981B51B-43DE-405E-AD03-F4311211F3A7}" dt="2022-04-02T17:39:04.003" v="7" actId="14100"/>
        <pc:sldMkLst>
          <pc:docMk/>
          <pc:sldMk cId="3310477608" sldId="261"/>
        </pc:sldMkLst>
        <pc:spChg chg="mod">
          <ac:chgData name="Uživatel typu Host" userId="" providerId="Windows Live" clId="Web-{7981B51B-43DE-405E-AD03-F4311211F3A7}" dt="2022-04-02T17:39:04.003" v="7" actId="14100"/>
          <ac:spMkLst>
            <pc:docMk/>
            <pc:sldMk cId="3310477608" sldId="261"/>
            <ac:spMk id="3" creationId="{80D5C946-526E-40A9-4619-BAEA96226A88}"/>
          </ac:spMkLst>
        </pc:spChg>
      </pc:sldChg>
      <pc:sldChg chg="modSp">
        <pc:chgData name="Uživatel typu Host" userId="" providerId="Windows Live" clId="Web-{7981B51B-43DE-405E-AD03-F4311211F3A7}" dt="2022-04-02T17:32:29.802" v="0" actId="20577"/>
        <pc:sldMkLst>
          <pc:docMk/>
          <pc:sldMk cId="4085048247" sldId="266"/>
        </pc:sldMkLst>
        <pc:spChg chg="mod">
          <ac:chgData name="Uživatel typu Host" userId="" providerId="Windows Live" clId="Web-{7981B51B-43DE-405E-AD03-F4311211F3A7}" dt="2022-04-02T17:32:29.802" v="0" actId="20577"/>
          <ac:spMkLst>
            <pc:docMk/>
            <pc:sldMk cId="4085048247" sldId="266"/>
            <ac:spMk id="2" creationId="{4FB3BA4B-CDD4-1B1C-40B8-B814B593760E}"/>
          </ac:spMkLst>
        </pc:spChg>
      </pc:sldChg>
      <pc:sldChg chg="modSp">
        <pc:chgData name="Uživatel typu Host" userId="" providerId="Windows Live" clId="Web-{7981B51B-43DE-405E-AD03-F4311211F3A7}" dt="2022-04-02T17:45:38.562" v="19" actId="20577"/>
        <pc:sldMkLst>
          <pc:docMk/>
          <pc:sldMk cId="970228008" sldId="268"/>
        </pc:sldMkLst>
        <pc:spChg chg="mod">
          <ac:chgData name="Uživatel typu Host" userId="" providerId="Windows Live" clId="Web-{7981B51B-43DE-405E-AD03-F4311211F3A7}" dt="2022-04-02T17:45:38.562" v="19" actId="20577"/>
          <ac:spMkLst>
            <pc:docMk/>
            <pc:sldMk cId="970228008" sldId="268"/>
            <ac:spMk id="2" creationId="{F265F369-F9D0-CE66-5FD9-48C4E3D213E0}"/>
          </ac:spMkLst>
        </pc:spChg>
      </pc:sldChg>
      <pc:sldChg chg="modSp">
        <pc:chgData name="Uživatel typu Host" userId="" providerId="Windows Live" clId="Web-{7981B51B-43DE-405E-AD03-F4311211F3A7}" dt="2022-04-02T17:46:00.469" v="25" actId="20577"/>
        <pc:sldMkLst>
          <pc:docMk/>
          <pc:sldMk cId="3786791070" sldId="269"/>
        </pc:sldMkLst>
        <pc:spChg chg="mod">
          <ac:chgData name="Uživatel typu Host" userId="" providerId="Windows Live" clId="Web-{7981B51B-43DE-405E-AD03-F4311211F3A7}" dt="2022-04-02T17:46:00.469" v="25" actId="20577"/>
          <ac:spMkLst>
            <pc:docMk/>
            <pc:sldMk cId="3786791070" sldId="269"/>
            <ac:spMk id="2" creationId="{F265F369-F9D0-CE66-5FD9-48C4E3D213E0}"/>
          </ac:spMkLst>
        </pc:spChg>
      </pc:sldChg>
    </pc:docChg>
  </pc:docChgLst>
  <pc:docChgLst>
    <pc:chgData name="Uj 16" userId="86ff7fbc3bb90b4b" providerId="LiveId" clId="{8D504358-410E-48B1-9EE7-F7790FF2471E}"/>
    <pc:docChg chg="undo custSel addSld delSld modSld sldOrd">
      <pc:chgData name="Uj 16" userId="86ff7fbc3bb90b4b" providerId="LiveId" clId="{8D504358-410E-48B1-9EE7-F7790FF2471E}" dt="2022-04-03T20:22:06.841" v="2072" actId="20577"/>
      <pc:docMkLst>
        <pc:docMk/>
      </pc:docMkLst>
      <pc:sldChg chg="modSp mod">
        <pc:chgData name="Uj 16" userId="86ff7fbc3bb90b4b" providerId="LiveId" clId="{8D504358-410E-48B1-9EE7-F7790FF2471E}" dt="2022-04-03T19:23:02.364" v="180" actId="20577"/>
        <pc:sldMkLst>
          <pc:docMk/>
          <pc:sldMk cId="3310477608" sldId="261"/>
        </pc:sldMkLst>
        <pc:spChg chg="mod">
          <ac:chgData name="Uj 16" userId="86ff7fbc3bb90b4b" providerId="LiveId" clId="{8D504358-410E-48B1-9EE7-F7790FF2471E}" dt="2022-04-03T16:04:59.522" v="0" actId="20577"/>
          <ac:spMkLst>
            <pc:docMk/>
            <pc:sldMk cId="3310477608" sldId="261"/>
            <ac:spMk id="2" creationId="{F265F369-F9D0-CE66-5FD9-48C4E3D213E0}"/>
          </ac:spMkLst>
        </pc:spChg>
        <pc:spChg chg="mod">
          <ac:chgData name="Uj 16" userId="86ff7fbc3bb90b4b" providerId="LiveId" clId="{8D504358-410E-48B1-9EE7-F7790FF2471E}" dt="2022-04-03T19:23:02.364" v="180" actId="20577"/>
          <ac:spMkLst>
            <pc:docMk/>
            <pc:sldMk cId="3310477608" sldId="261"/>
            <ac:spMk id="3" creationId="{80D5C946-526E-40A9-4619-BAEA96226A88}"/>
          </ac:spMkLst>
        </pc:spChg>
      </pc:sldChg>
      <pc:sldChg chg="ord">
        <pc:chgData name="Uj 16" userId="86ff7fbc3bb90b4b" providerId="LiveId" clId="{8D504358-410E-48B1-9EE7-F7790FF2471E}" dt="2022-04-03T19:41:51.975" v="908"/>
        <pc:sldMkLst>
          <pc:docMk/>
          <pc:sldMk cId="1492805199" sldId="262"/>
        </pc:sldMkLst>
      </pc:sldChg>
      <pc:sldChg chg="addSp delSp modSp add mod ord">
        <pc:chgData name="Uj 16" userId="86ff7fbc3bb90b4b" providerId="LiveId" clId="{8D504358-410E-48B1-9EE7-F7790FF2471E}" dt="2022-04-03T20:16:38.692" v="1994" actId="20577"/>
        <pc:sldMkLst>
          <pc:docMk/>
          <pc:sldMk cId="3761878126" sldId="270"/>
        </pc:sldMkLst>
        <pc:spChg chg="mod">
          <ac:chgData name="Uj 16" userId="86ff7fbc3bb90b4b" providerId="LiveId" clId="{8D504358-410E-48B1-9EE7-F7790FF2471E}" dt="2022-04-03T19:23:43.564" v="192" actId="20577"/>
          <ac:spMkLst>
            <pc:docMk/>
            <pc:sldMk cId="3761878126" sldId="270"/>
            <ac:spMk id="2" creationId="{F265F369-F9D0-CE66-5FD9-48C4E3D213E0}"/>
          </ac:spMkLst>
        </pc:spChg>
        <pc:spChg chg="add del mod">
          <ac:chgData name="Uj 16" userId="86ff7fbc3bb90b4b" providerId="LiveId" clId="{8D504358-410E-48B1-9EE7-F7790FF2471E}" dt="2022-04-03T19:19:31.259" v="25"/>
          <ac:spMkLst>
            <pc:docMk/>
            <pc:sldMk cId="3761878126" sldId="270"/>
            <ac:spMk id="5" creationId="{22DFC8CF-059C-4C0E-B6C7-F0CBF53768E9}"/>
          </ac:spMkLst>
        </pc:spChg>
        <pc:spChg chg="add mod">
          <ac:chgData name="Uj 16" userId="86ff7fbc3bb90b4b" providerId="LiveId" clId="{8D504358-410E-48B1-9EE7-F7790FF2471E}" dt="2022-04-03T20:16:38.692" v="1994" actId="20577"/>
          <ac:spMkLst>
            <pc:docMk/>
            <pc:sldMk cId="3761878126" sldId="270"/>
            <ac:spMk id="6" creationId="{5A039997-BCFD-46F8-B265-D1A4BD0C4B44}"/>
          </ac:spMkLst>
        </pc:spChg>
        <pc:picChg chg="mod">
          <ac:chgData name="Uj 16" userId="86ff7fbc3bb90b4b" providerId="LiveId" clId="{8D504358-410E-48B1-9EE7-F7790FF2471E}" dt="2022-04-03T19:17:22.104" v="4" actId="1076"/>
          <ac:picMkLst>
            <pc:docMk/>
            <pc:sldMk cId="3761878126" sldId="270"/>
            <ac:picMk id="4" creationId="{3E46AA8D-E5B3-9669-173A-4EA5015928FB}"/>
          </ac:picMkLst>
        </pc:picChg>
        <pc:picChg chg="add mod">
          <ac:chgData name="Uj 16" userId="86ff7fbc3bb90b4b" providerId="LiveId" clId="{8D504358-410E-48B1-9EE7-F7790FF2471E}" dt="2022-04-03T19:47:03.025" v="1012" actId="1076"/>
          <ac:picMkLst>
            <pc:docMk/>
            <pc:sldMk cId="3761878126" sldId="270"/>
            <ac:picMk id="7" creationId="{8D35F4F2-A87E-4543-8B81-EF417DC0CD66}"/>
          </ac:picMkLst>
        </pc:picChg>
      </pc:sldChg>
      <pc:sldChg chg="addSp delSp modSp add mod">
        <pc:chgData name="Uj 16" userId="86ff7fbc3bb90b4b" providerId="LiveId" clId="{8D504358-410E-48B1-9EE7-F7790FF2471E}" dt="2022-04-03T20:18:14.437" v="2037" actId="6549"/>
        <pc:sldMkLst>
          <pc:docMk/>
          <pc:sldMk cId="1766415041" sldId="271"/>
        </pc:sldMkLst>
        <pc:spChg chg="add del mod">
          <ac:chgData name="Uj 16" userId="86ff7fbc3bb90b4b" providerId="LiveId" clId="{8D504358-410E-48B1-9EE7-F7790FF2471E}" dt="2022-04-03T19:42:20.916" v="912"/>
          <ac:spMkLst>
            <pc:docMk/>
            <pc:sldMk cId="1766415041" sldId="271"/>
            <ac:spMk id="5" creationId="{EA247B4A-EC68-492B-B7F5-7C02BF6D849C}"/>
          </ac:spMkLst>
        </pc:spChg>
        <pc:spChg chg="add mod">
          <ac:chgData name="Uj 16" userId="86ff7fbc3bb90b4b" providerId="LiveId" clId="{8D504358-410E-48B1-9EE7-F7790FF2471E}" dt="2022-04-03T20:18:14.437" v="2037" actId="6549"/>
          <ac:spMkLst>
            <pc:docMk/>
            <pc:sldMk cId="1766415041" sldId="271"/>
            <ac:spMk id="6" creationId="{8423EA23-4934-4295-AB70-A112328D38E4}"/>
          </ac:spMkLst>
        </pc:spChg>
        <pc:spChg chg="add del mod">
          <ac:chgData name="Uj 16" userId="86ff7fbc3bb90b4b" providerId="LiveId" clId="{8D504358-410E-48B1-9EE7-F7790FF2471E}" dt="2022-04-03T19:45:58.732" v="975"/>
          <ac:spMkLst>
            <pc:docMk/>
            <pc:sldMk cId="1766415041" sldId="271"/>
            <ac:spMk id="8" creationId="{341EC59B-839C-4D01-9AC1-7CD96CE5A1CB}"/>
          </ac:spMkLst>
        </pc:spChg>
        <pc:spChg chg="add mod">
          <ac:chgData name="Uj 16" userId="86ff7fbc3bb90b4b" providerId="LiveId" clId="{8D504358-410E-48B1-9EE7-F7790FF2471E}" dt="2022-04-03T19:46:23.510" v="1009" actId="20577"/>
          <ac:spMkLst>
            <pc:docMk/>
            <pc:sldMk cId="1766415041" sldId="271"/>
            <ac:spMk id="9" creationId="{B3535652-5FBC-4881-A556-A45D697DE591}"/>
          </ac:spMkLst>
        </pc:spChg>
        <pc:picChg chg="mod">
          <ac:chgData name="Uj 16" userId="86ff7fbc3bb90b4b" providerId="LiveId" clId="{8D504358-410E-48B1-9EE7-F7790FF2471E}" dt="2022-04-03T19:42:50.709" v="915" actId="1076"/>
          <ac:picMkLst>
            <pc:docMk/>
            <pc:sldMk cId="1766415041" sldId="271"/>
            <ac:picMk id="4" creationId="{3E46AA8D-E5B3-9669-173A-4EA5015928FB}"/>
          </ac:picMkLst>
        </pc:picChg>
        <pc:picChg chg="add mod">
          <ac:chgData name="Uj 16" userId="86ff7fbc3bb90b4b" providerId="LiveId" clId="{8D504358-410E-48B1-9EE7-F7790FF2471E}" dt="2022-04-03T19:45:50.673" v="971" actId="1076"/>
          <ac:picMkLst>
            <pc:docMk/>
            <pc:sldMk cId="1766415041" sldId="271"/>
            <ac:picMk id="7" creationId="{C79E61E9-87F1-4129-B9ED-9C66290AF6A6}"/>
          </ac:picMkLst>
        </pc:picChg>
      </pc:sldChg>
      <pc:sldChg chg="new del">
        <pc:chgData name="Uj 16" userId="86ff7fbc3bb90b4b" providerId="LiveId" clId="{8D504358-410E-48B1-9EE7-F7790FF2471E}" dt="2022-04-03T19:47:44.313" v="1014" actId="47"/>
        <pc:sldMkLst>
          <pc:docMk/>
          <pc:sldMk cId="438747170" sldId="272"/>
        </pc:sldMkLst>
      </pc:sldChg>
      <pc:sldChg chg="addSp delSp modSp add mod ord">
        <pc:chgData name="Uj 16" userId="86ff7fbc3bb90b4b" providerId="LiveId" clId="{8D504358-410E-48B1-9EE7-F7790FF2471E}" dt="2022-04-03T20:19:15.804" v="2065" actId="20577"/>
        <pc:sldMkLst>
          <pc:docMk/>
          <pc:sldMk cId="4009927575" sldId="272"/>
        </pc:sldMkLst>
        <pc:spChg chg="mod">
          <ac:chgData name="Uj 16" userId="86ff7fbc3bb90b4b" providerId="LiveId" clId="{8D504358-410E-48B1-9EE7-F7790FF2471E}" dt="2022-04-03T19:48:21.296" v="1037" actId="1076"/>
          <ac:spMkLst>
            <pc:docMk/>
            <pc:sldMk cId="4009927575" sldId="272"/>
            <ac:spMk id="2" creationId="{F265F369-F9D0-CE66-5FD9-48C4E3D213E0}"/>
          </ac:spMkLst>
        </pc:spChg>
        <pc:spChg chg="add del mod">
          <ac:chgData name="Uj 16" userId="86ff7fbc3bb90b4b" providerId="LiveId" clId="{8D504358-410E-48B1-9EE7-F7790FF2471E}" dt="2022-04-03T20:19:15.804" v="2065" actId="20577"/>
          <ac:spMkLst>
            <pc:docMk/>
            <pc:sldMk cId="4009927575" sldId="272"/>
            <ac:spMk id="5" creationId="{520945F5-2146-4740-8B77-356E00F23FE0}"/>
          </ac:spMkLst>
        </pc:spChg>
      </pc:sldChg>
      <pc:sldChg chg="modSp add mod">
        <pc:chgData name="Uj 16" userId="86ff7fbc3bb90b4b" providerId="LiveId" clId="{8D504358-410E-48B1-9EE7-F7790FF2471E}" dt="2022-04-03T20:22:06.841" v="2072" actId="20577"/>
        <pc:sldMkLst>
          <pc:docMk/>
          <pc:sldMk cId="4236250318" sldId="273"/>
        </pc:sldMkLst>
        <pc:spChg chg="mod">
          <ac:chgData name="Uj 16" userId="86ff7fbc3bb90b4b" providerId="LiveId" clId="{8D504358-410E-48B1-9EE7-F7790FF2471E}" dt="2022-04-03T20:22:06.841" v="2072" actId="20577"/>
          <ac:spMkLst>
            <pc:docMk/>
            <pc:sldMk cId="4236250318" sldId="273"/>
            <ac:spMk id="3" creationId="{FD37B4B9-BAEE-7D1C-7629-8E55972A1F3B}"/>
          </ac:spMkLst>
        </pc:spChg>
      </pc:sldChg>
    </pc:docChg>
  </pc:docChgLst>
  <pc:docChgLst>
    <pc:chgData name="Uživatel typu Host" userId="b1c5b2e9b4ca5f0c" providerId="Windows Live" clId="Web-{BD2B2AA0-07FB-4920-AE28-9F0B5E61FAAB}"/>
    <pc:docChg chg="modSld">
      <pc:chgData name="Uživatel typu Host" userId="b1c5b2e9b4ca5f0c" providerId="Windows Live" clId="Web-{BD2B2AA0-07FB-4920-AE28-9F0B5E61FAAB}" dt="2022-04-03T18:09:22.922" v="316" actId="20577"/>
      <pc:docMkLst>
        <pc:docMk/>
      </pc:docMkLst>
      <pc:sldChg chg="modSp">
        <pc:chgData name="Uživatel typu Host" userId="b1c5b2e9b4ca5f0c" providerId="Windows Live" clId="Web-{BD2B2AA0-07FB-4920-AE28-9F0B5E61FAAB}" dt="2022-04-03T18:09:22.922" v="316" actId="20577"/>
        <pc:sldMkLst>
          <pc:docMk/>
          <pc:sldMk cId="1492805199" sldId="262"/>
        </pc:sldMkLst>
        <pc:spChg chg="mod">
          <ac:chgData name="Uživatel typu Host" userId="b1c5b2e9b4ca5f0c" providerId="Windows Live" clId="Web-{BD2B2AA0-07FB-4920-AE28-9F0B5E61FAAB}" dt="2022-04-03T16:33:56.655" v="52" actId="20577"/>
          <ac:spMkLst>
            <pc:docMk/>
            <pc:sldMk cId="1492805199" sldId="262"/>
            <ac:spMk id="2" creationId="{F265F369-F9D0-CE66-5FD9-48C4E3D213E0}"/>
          </ac:spMkLst>
        </pc:spChg>
        <pc:spChg chg="mod">
          <ac:chgData name="Uživatel typu Host" userId="b1c5b2e9b4ca5f0c" providerId="Windows Live" clId="Web-{BD2B2AA0-07FB-4920-AE28-9F0B5E61FAAB}" dt="2022-04-03T18:09:22.922" v="316" actId="20577"/>
          <ac:spMkLst>
            <pc:docMk/>
            <pc:sldMk cId="1492805199" sldId="262"/>
            <ac:spMk id="3" creationId="{18802154-6803-09E6-F4AE-9B66E0552D1E}"/>
          </ac:spMkLst>
        </pc:spChg>
      </pc:sldChg>
    </pc:docChg>
  </pc:docChgLst>
  <pc:docChgLst>
    <pc:chgData name="Uživatel typu Host" userId="b1c5b2e9b4ca5f0c" providerId="Windows Live" clId="Web-{EFC2640E-7AED-4A01-91C9-DCFC94F90183}"/>
    <pc:docChg chg="modSld">
      <pc:chgData name="Uživatel typu Host" userId="b1c5b2e9b4ca5f0c" providerId="Windows Live" clId="Web-{EFC2640E-7AED-4A01-91C9-DCFC94F90183}" dt="2022-04-01T18:44:38.759" v="17" actId="20577"/>
      <pc:docMkLst>
        <pc:docMk/>
      </pc:docMkLst>
      <pc:sldChg chg="addSp modSp">
        <pc:chgData name="Uživatel typu Host" userId="b1c5b2e9b4ca5f0c" providerId="Windows Live" clId="Web-{EFC2640E-7AED-4A01-91C9-DCFC94F90183}" dt="2022-04-01T18:44:38.759" v="17" actId="20577"/>
        <pc:sldMkLst>
          <pc:docMk/>
          <pc:sldMk cId="1275877283" sldId="267"/>
        </pc:sldMkLst>
        <pc:spChg chg="add mod">
          <ac:chgData name="Uživatel typu Host" userId="b1c5b2e9b4ca5f0c" providerId="Windows Live" clId="Web-{EFC2640E-7AED-4A01-91C9-DCFC94F90183}" dt="2022-04-01T18:44:38.759" v="17" actId="20577"/>
          <ac:spMkLst>
            <pc:docMk/>
            <pc:sldMk cId="1275877283" sldId="267"/>
            <ac:spMk id="6" creationId="{ED9DC871-C62B-FE8E-28F5-55DBF639E9BD}"/>
          </ac:spMkLst>
        </pc:spChg>
        <pc:picChg chg="ord">
          <ac:chgData name="Uživatel typu Host" userId="b1c5b2e9b4ca5f0c" providerId="Windows Live" clId="Web-{EFC2640E-7AED-4A01-91C9-DCFC94F90183}" dt="2022-04-01T18:42:10.251" v="0"/>
          <ac:picMkLst>
            <pc:docMk/>
            <pc:sldMk cId="1275877283" sldId="267"/>
            <ac:picMk id="7" creationId="{F77DBD52-5436-3B6D-92DA-483A1EAC0C93}"/>
          </ac:picMkLst>
        </pc:picChg>
      </pc:sldChg>
    </pc:docChg>
  </pc:docChgLst>
  <pc:docChgLst>
    <pc:chgData name="Uživatel typu Host" userId="b1c5b2e9b4ca5f0c" providerId="Windows Live" clId="Web-{CD3D90A9-2D5A-46B5-8620-EF0D1CEC51EE}"/>
    <pc:docChg chg="modSld">
      <pc:chgData name="Uživatel typu Host" userId="b1c5b2e9b4ca5f0c" providerId="Windows Live" clId="Web-{CD3D90A9-2D5A-46B5-8620-EF0D1CEC51EE}" dt="2022-04-02T18:23:52.676" v="1" actId="20577"/>
      <pc:docMkLst>
        <pc:docMk/>
      </pc:docMkLst>
      <pc:sldChg chg="modSp">
        <pc:chgData name="Uživatel typu Host" userId="b1c5b2e9b4ca5f0c" providerId="Windows Live" clId="Web-{CD3D90A9-2D5A-46B5-8620-EF0D1CEC51EE}" dt="2022-04-02T18:23:52.676" v="1" actId="20577"/>
        <pc:sldMkLst>
          <pc:docMk/>
          <pc:sldMk cId="1275877283" sldId="267"/>
        </pc:sldMkLst>
        <pc:spChg chg="mod">
          <ac:chgData name="Uživatel typu Host" userId="b1c5b2e9b4ca5f0c" providerId="Windows Live" clId="Web-{CD3D90A9-2D5A-46B5-8620-EF0D1CEC51EE}" dt="2022-04-02T18:23:52.676" v="1" actId="20577"/>
          <ac:spMkLst>
            <pc:docMk/>
            <pc:sldMk cId="1275877283" sldId="267"/>
            <ac:spMk id="6" creationId="{ED9DC871-C62B-FE8E-28F5-55DBF639E9BD}"/>
          </ac:spMkLst>
        </pc:spChg>
      </pc:sldChg>
    </pc:docChg>
  </pc:docChgLst>
  <pc:docChgLst>
    <pc:chgData name="Uživatel typu Host" userId="b1c5b2e9b4ca5f0c" providerId="Windows Live" clId="Web-{FEE841C4-B973-441C-978B-A70B0ADB7D07}"/>
    <pc:docChg chg="modSld">
      <pc:chgData name="Uživatel typu Host" userId="b1c5b2e9b4ca5f0c" providerId="Windows Live" clId="Web-{FEE841C4-B973-441C-978B-A70B0ADB7D07}" dt="2022-03-30T16:35:34.124" v="74" actId="20577"/>
      <pc:docMkLst>
        <pc:docMk/>
      </pc:docMkLst>
      <pc:sldChg chg="modSp">
        <pc:chgData name="Uživatel typu Host" userId="b1c5b2e9b4ca5f0c" providerId="Windows Live" clId="Web-{FEE841C4-B973-441C-978B-A70B0ADB7D07}" dt="2022-03-30T16:35:34.124" v="74" actId="20577"/>
        <pc:sldMkLst>
          <pc:docMk/>
          <pc:sldMk cId="1275877283" sldId="267"/>
        </pc:sldMkLst>
        <pc:spChg chg="mod">
          <ac:chgData name="Uživatel typu Host" userId="b1c5b2e9b4ca5f0c" providerId="Windows Live" clId="Web-{FEE841C4-B973-441C-978B-A70B0ADB7D07}" dt="2022-03-30T16:35:34.124" v="74" actId="20577"/>
          <ac:spMkLst>
            <pc:docMk/>
            <pc:sldMk cId="1275877283" sldId="267"/>
            <ac:spMk id="4" creationId="{C397B98A-5833-8669-C91E-2A86D875B2BF}"/>
          </ac:spMkLst>
        </pc:spChg>
      </pc:sldChg>
    </pc:docChg>
  </pc:docChgLst>
  <pc:docChgLst>
    <pc:chgData name="Uživatel typu Host" userId="b1c5b2e9b4ca5f0c" providerId="Windows Live" clId="Web-{E2B62E80-69F9-41F3-A450-F2FBDC7FBD88}"/>
    <pc:docChg chg="delSld">
      <pc:chgData name="Uživatel typu Host" userId="b1c5b2e9b4ca5f0c" providerId="Windows Live" clId="Web-{E2B62E80-69F9-41F3-A450-F2FBDC7FBD88}" dt="2022-03-30T11:17:18.456" v="0"/>
      <pc:docMkLst>
        <pc:docMk/>
      </pc:docMkLst>
      <pc:sldChg chg="del">
        <pc:chgData name="Uživatel typu Host" userId="b1c5b2e9b4ca5f0c" providerId="Windows Live" clId="Web-{E2B62E80-69F9-41F3-A450-F2FBDC7FBD88}" dt="2022-03-30T11:17:18.456" v="0"/>
        <pc:sldMkLst>
          <pc:docMk/>
          <pc:sldMk cId="2324998418" sldId="265"/>
        </pc:sldMkLst>
      </pc:sldChg>
    </pc:docChg>
  </pc:docChgLst>
  <pc:docChgLst>
    <pc:chgData name="Uživatel typu Host" providerId="Windows Live" clId="Web-{037FE326-5844-48A9-A6DE-F1D5F8779476}"/>
    <pc:docChg chg="modSld">
      <pc:chgData name="Uživatel typu Host" userId="" providerId="Windows Live" clId="Web-{037FE326-5844-48A9-A6DE-F1D5F8779476}" dt="2022-03-31T08:33:53.024" v="2" actId="20577"/>
      <pc:docMkLst>
        <pc:docMk/>
      </pc:docMkLst>
      <pc:sldChg chg="modSp">
        <pc:chgData name="Uživatel typu Host" userId="" providerId="Windows Live" clId="Web-{037FE326-5844-48A9-A6DE-F1D5F8779476}" dt="2022-03-31T08:33:53.024" v="2" actId="20577"/>
        <pc:sldMkLst>
          <pc:docMk/>
          <pc:sldMk cId="1275877283" sldId="267"/>
        </pc:sldMkLst>
        <pc:spChg chg="mod">
          <ac:chgData name="Uživatel typu Host" userId="" providerId="Windows Live" clId="Web-{037FE326-5844-48A9-A6DE-F1D5F8779476}" dt="2022-03-31T08:33:53.024" v="2" actId="20577"/>
          <ac:spMkLst>
            <pc:docMk/>
            <pc:sldMk cId="1275877283" sldId="267"/>
            <ac:spMk id="4" creationId="{C397B98A-5833-8669-C91E-2A86D875B2BF}"/>
          </ac:spMkLst>
        </pc:spChg>
      </pc:sldChg>
    </pc:docChg>
  </pc:docChgLst>
  <pc:docChgLst>
    <pc:chgData name="Uživatel typu Host" userId="b1c5b2e9b4ca5f0c" providerId="Windows Live" clId="Web-{B7AE5A4F-6318-4AE1-82A5-33E3F231774A}"/>
    <pc:docChg chg="modSld">
      <pc:chgData name="Uživatel typu Host" userId="b1c5b2e9b4ca5f0c" providerId="Windows Live" clId="Web-{B7AE5A4F-6318-4AE1-82A5-33E3F231774A}" dt="2022-04-03T20:08:37.523" v="473" actId="20577"/>
      <pc:docMkLst>
        <pc:docMk/>
      </pc:docMkLst>
      <pc:sldChg chg="modSp">
        <pc:chgData name="Uživatel typu Host" userId="b1c5b2e9b4ca5f0c" providerId="Windows Live" clId="Web-{B7AE5A4F-6318-4AE1-82A5-33E3F231774A}" dt="2022-04-03T20:00:53.059" v="413" actId="20577"/>
        <pc:sldMkLst>
          <pc:docMk/>
          <pc:sldMk cId="931918505" sldId="257"/>
        </pc:sldMkLst>
        <pc:spChg chg="mod">
          <ac:chgData name="Uživatel typu Host" userId="b1c5b2e9b4ca5f0c" providerId="Windows Live" clId="Web-{B7AE5A4F-6318-4AE1-82A5-33E3F231774A}" dt="2022-04-03T20:00:53.059" v="413" actId="20577"/>
          <ac:spMkLst>
            <pc:docMk/>
            <pc:sldMk cId="931918505" sldId="257"/>
            <ac:spMk id="5" creationId="{12ED1E34-BA54-7ACC-89EC-62D7101B527D}"/>
          </ac:spMkLst>
        </pc:spChg>
      </pc:sldChg>
      <pc:sldChg chg="modSp">
        <pc:chgData name="Uživatel typu Host" userId="b1c5b2e9b4ca5f0c" providerId="Windows Live" clId="Web-{B7AE5A4F-6318-4AE1-82A5-33E3F231774A}" dt="2022-04-03T20:08:37.523" v="473" actId="20577"/>
        <pc:sldMkLst>
          <pc:docMk/>
          <pc:sldMk cId="839652292" sldId="259"/>
        </pc:sldMkLst>
        <pc:spChg chg="mod">
          <ac:chgData name="Uživatel typu Host" userId="b1c5b2e9b4ca5f0c" providerId="Windows Live" clId="Web-{B7AE5A4F-6318-4AE1-82A5-33E3F231774A}" dt="2022-04-03T20:08:37.523" v="473" actId="20577"/>
          <ac:spMkLst>
            <pc:docMk/>
            <pc:sldMk cId="839652292" sldId="259"/>
            <ac:spMk id="3" creationId="{FD37B4B9-BAEE-7D1C-7629-8E55972A1F3B}"/>
          </ac:spMkLst>
        </pc:spChg>
      </pc:sldChg>
      <pc:sldChg chg="modSp">
        <pc:chgData name="Uživatel typu Host" userId="b1c5b2e9b4ca5f0c" providerId="Windows Live" clId="Web-{B7AE5A4F-6318-4AE1-82A5-33E3F231774A}" dt="2022-04-03T20:02:37.265" v="436" actId="20577"/>
        <pc:sldMkLst>
          <pc:docMk/>
          <pc:sldMk cId="2046552176" sldId="260"/>
        </pc:sldMkLst>
        <pc:spChg chg="mod">
          <ac:chgData name="Uživatel typu Host" userId="b1c5b2e9b4ca5f0c" providerId="Windows Live" clId="Web-{B7AE5A4F-6318-4AE1-82A5-33E3F231774A}" dt="2022-04-03T20:02:37.265" v="436" actId="20577"/>
          <ac:spMkLst>
            <pc:docMk/>
            <pc:sldMk cId="2046552176" sldId="260"/>
            <ac:spMk id="2" creationId="{F265F369-F9D0-CE66-5FD9-48C4E3D213E0}"/>
          </ac:spMkLst>
        </pc:spChg>
      </pc:sldChg>
      <pc:sldChg chg="modSp">
        <pc:chgData name="Uživatel typu Host" userId="b1c5b2e9b4ca5f0c" providerId="Windows Live" clId="Web-{B7AE5A4F-6318-4AE1-82A5-33E3F231774A}" dt="2022-04-03T20:02:29.702" v="435" actId="20577"/>
        <pc:sldMkLst>
          <pc:docMk/>
          <pc:sldMk cId="3310477608" sldId="261"/>
        </pc:sldMkLst>
        <pc:spChg chg="mod">
          <ac:chgData name="Uživatel typu Host" userId="b1c5b2e9b4ca5f0c" providerId="Windows Live" clId="Web-{B7AE5A4F-6318-4AE1-82A5-33E3F231774A}" dt="2022-04-03T20:02:29.702" v="435" actId="20577"/>
          <ac:spMkLst>
            <pc:docMk/>
            <pc:sldMk cId="3310477608" sldId="261"/>
            <ac:spMk id="2" creationId="{F265F369-F9D0-CE66-5FD9-48C4E3D213E0}"/>
          </ac:spMkLst>
        </pc:spChg>
        <pc:spChg chg="mod">
          <ac:chgData name="Uživatel typu Host" userId="b1c5b2e9b4ca5f0c" providerId="Windows Live" clId="Web-{B7AE5A4F-6318-4AE1-82A5-33E3F231774A}" dt="2022-04-03T20:02:26.092" v="434" actId="20577"/>
          <ac:spMkLst>
            <pc:docMk/>
            <pc:sldMk cId="3310477608" sldId="261"/>
            <ac:spMk id="3" creationId="{80D5C946-526E-40A9-4619-BAEA96226A88}"/>
          </ac:spMkLst>
        </pc:spChg>
      </pc:sldChg>
      <pc:sldChg chg="modSp">
        <pc:chgData name="Uživatel typu Host" userId="b1c5b2e9b4ca5f0c" providerId="Windows Live" clId="Web-{B7AE5A4F-6318-4AE1-82A5-33E3F231774A}" dt="2022-04-03T20:03:06.484" v="437" actId="20577"/>
        <pc:sldMkLst>
          <pc:docMk/>
          <pc:sldMk cId="1492805199" sldId="262"/>
        </pc:sldMkLst>
        <pc:spChg chg="mod">
          <ac:chgData name="Uživatel typu Host" userId="b1c5b2e9b4ca5f0c" providerId="Windows Live" clId="Web-{B7AE5A4F-6318-4AE1-82A5-33E3F231774A}" dt="2022-04-03T20:03:06.484" v="437" actId="20577"/>
          <ac:spMkLst>
            <pc:docMk/>
            <pc:sldMk cId="1492805199" sldId="262"/>
            <ac:spMk id="3" creationId="{18802154-6803-09E6-F4AE-9B66E0552D1E}"/>
          </ac:spMkLst>
        </pc:spChg>
      </pc:sldChg>
      <pc:sldChg chg="addSp delSp modSp">
        <pc:chgData name="Uživatel typu Host" userId="b1c5b2e9b4ca5f0c" providerId="Windows Live" clId="Web-{B7AE5A4F-6318-4AE1-82A5-33E3F231774A}" dt="2022-04-03T20:01:44.701" v="426" actId="20577"/>
        <pc:sldMkLst>
          <pc:docMk/>
          <pc:sldMk cId="4085048247" sldId="266"/>
        </pc:sldMkLst>
        <pc:spChg chg="mod">
          <ac:chgData name="Uživatel typu Host" userId="b1c5b2e9b4ca5f0c" providerId="Windows Live" clId="Web-{B7AE5A4F-6318-4AE1-82A5-33E3F231774A}" dt="2022-04-03T20:01:19.341" v="417" actId="20577"/>
          <ac:spMkLst>
            <pc:docMk/>
            <pc:sldMk cId="4085048247" sldId="266"/>
            <ac:spMk id="2" creationId="{4FB3BA4B-CDD4-1B1C-40B8-B814B593760E}"/>
          </ac:spMkLst>
        </pc:spChg>
        <pc:spChg chg="mod">
          <ac:chgData name="Uživatel typu Host" userId="b1c5b2e9b4ca5f0c" providerId="Windows Live" clId="Web-{B7AE5A4F-6318-4AE1-82A5-33E3F231774A}" dt="2022-04-03T20:01:03.965" v="414" actId="20577"/>
          <ac:spMkLst>
            <pc:docMk/>
            <pc:sldMk cId="4085048247" sldId="266"/>
            <ac:spMk id="3" creationId="{07B33D63-A340-9A90-F1AC-826816C524EB}"/>
          </ac:spMkLst>
        </pc:spChg>
        <pc:spChg chg="mod">
          <ac:chgData name="Uživatel typu Host" userId="b1c5b2e9b4ca5f0c" providerId="Windows Live" clId="Web-{B7AE5A4F-6318-4AE1-82A5-33E3F231774A}" dt="2022-04-03T20:01:26.153" v="418" actId="20577"/>
          <ac:spMkLst>
            <pc:docMk/>
            <pc:sldMk cId="4085048247" sldId="266"/>
            <ac:spMk id="4" creationId="{C397B98A-5833-8669-C91E-2A86D875B2BF}"/>
          </ac:spMkLst>
        </pc:spChg>
        <pc:spChg chg="mod">
          <ac:chgData name="Uživatel typu Host" userId="b1c5b2e9b4ca5f0c" providerId="Windows Live" clId="Web-{B7AE5A4F-6318-4AE1-82A5-33E3F231774A}" dt="2022-04-03T20:01:13.138" v="415" actId="20577"/>
          <ac:spMkLst>
            <pc:docMk/>
            <pc:sldMk cId="4085048247" sldId="266"/>
            <ac:spMk id="5" creationId="{652A88E1-50DD-CD00-9502-361F9C6665A2}"/>
          </ac:spMkLst>
        </pc:spChg>
        <pc:spChg chg="mod">
          <ac:chgData name="Uživatel typu Host" userId="b1c5b2e9b4ca5f0c" providerId="Windows Live" clId="Web-{B7AE5A4F-6318-4AE1-82A5-33E3F231774A}" dt="2022-04-03T20:01:44.701" v="426" actId="20577"/>
          <ac:spMkLst>
            <pc:docMk/>
            <pc:sldMk cId="4085048247" sldId="266"/>
            <ac:spMk id="6" creationId="{4D92CA8C-D2C2-B621-41C6-8596BB0195EF}"/>
          </ac:spMkLst>
        </pc:spChg>
        <pc:spChg chg="add del mod">
          <ac:chgData name="Uživatel typu Host" userId="b1c5b2e9b4ca5f0c" providerId="Windows Live" clId="Web-{B7AE5A4F-6318-4AE1-82A5-33E3F231774A}" dt="2022-04-03T20:01:38.748" v="425"/>
          <ac:spMkLst>
            <pc:docMk/>
            <pc:sldMk cId="4085048247" sldId="266"/>
            <ac:spMk id="10" creationId="{371AD884-B9D8-F1D4-32A1-FD6C25612AD6}"/>
          </ac:spMkLst>
        </pc:spChg>
      </pc:sldChg>
      <pc:sldChg chg="modSp">
        <pc:chgData name="Uživatel typu Host" userId="b1c5b2e9b4ca5f0c" providerId="Windows Live" clId="Web-{B7AE5A4F-6318-4AE1-82A5-33E3F231774A}" dt="2022-04-03T20:02:16.764" v="431" actId="20577"/>
        <pc:sldMkLst>
          <pc:docMk/>
          <pc:sldMk cId="1275877283" sldId="267"/>
        </pc:sldMkLst>
        <pc:spChg chg="mod">
          <ac:chgData name="Uživatel typu Host" userId="b1c5b2e9b4ca5f0c" providerId="Windows Live" clId="Web-{B7AE5A4F-6318-4AE1-82A5-33E3F231774A}" dt="2022-04-03T20:01:55.810" v="427" actId="20577"/>
          <ac:spMkLst>
            <pc:docMk/>
            <pc:sldMk cId="1275877283" sldId="267"/>
            <ac:spMk id="3" creationId="{07B33D63-A340-9A90-F1AC-826816C524EB}"/>
          </ac:spMkLst>
        </pc:spChg>
        <pc:spChg chg="mod">
          <ac:chgData name="Uživatel typu Host" userId="b1c5b2e9b4ca5f0c" providerId="Windows Live" clId="Web-{B7AE5A4F-6318-4AE1-82A5-33E3F231774A}" dt="2022-04-03T20:02:16.764" v="431" actId="20577"/>
          <ac:spMkLst>
            <pc:docMk/>
            <pc:sldMk cId="1275877283" sldId="267"/>
            <ac:spMk id="4" creationId="{C397B98A-5833-8669-C91E-2A86D875B2BF}"/>
          </ac:spMkLst>
        </pc:spChg>
        <pc:spChg chg="mod">
          <ac:chgData name="Uživatel typu Host" userId="b1c5b2e9b4ca5f0c" providerId="Windows Live" clId="Web-{B7AE5A4F-6318-4AE1-82A5-33E3F231774A}" dt="2022-04-03T20:02:00.576" v="428" actId="20577"/>
          <ac:spMkLst>
            <pc:docMk/>
            <pc:sldMk cId="1275877283" sldId="267"/>
            <ac:spMk id="5" creationId="{652A88E1-50DD-CD00-9502-361F9C6665A2}"/>
          </ac:spMkLst>
        </pc:spChg>
        <pc:spChg chg="mod">
          <ac:chgData name="Uživatel typu Host" userId="b1c5b2e9b4ca5f0c" providerId="Windows Live" clId="Web-{B7AE5A4F-6318-4AE1-82A5-33E3F231774A}" dt="2022-04-03T20:02:11.311" v="430" actId="20577"/>
          <ac:spMkLst>
            <pc:docMk/>
            <pc:sldMk cId="1275877283" sldId="267"/>
            <ac:spMk id="6" creationId="{ED9DC871-C62B-FE8E-28F5-55DBF639E9BD}"/>
          </ac:spMkLst>
        </pc:spChg>
      </pc:sldChg>
      <pc:sldChg chg="addSp modSp">
        <pc:chgData name="Uživatel typu Host" userId="b1c5b2e9b4ca5f0c" providerId="Windows Live" clId="Web-{B7AE5A4F-6318-4AE1-82A5-33E3F231774A}" dt="2022-04-03T20:06:10.332" v="463" actId="20577"/>
        <pc:sldMkLst>
          <pc:docMk/>
          <pc:sldMk cId="970228008" sldId="268"/>
        </pc:sldMkLst>
        <pc:spChg chg="mod">
          <ac:chgData name="Uživatel typu Host" userId="b1c5b2e9b4ca5f0c" providerId="Windows Live" clId="Web-{B7AE5A4F-6318-4AE1-82A5-33E3F231774A}" dt="2022-04-03T20:06:10.332" v="463" actId="20577"/>
          <ac:spMkLst>
            <pc:docMk/>
            <pc:sldMk cId="970228008" sldId="268"/>
            <ac:spMk id="2" creationId="{F265F369-F9D0-CE66-5FD9-48C4E3D213E0}"/>
          </ac:spMkLst>
        </pc:spChg>
        <pc:spChg chg="add mod">
          <ac:chgData name="Uživatel typu Host" userId="b1c5b2e9b4ca5f0c" providerId="Windows Live" clId="Web-{B7AE5A4F-6318-4AE1-82A5-33E3F231774A}" dt="2022-04-03T20:04:51.018" v="450" actId="20577"/>
          <ac:spMkLst>
            <pc:docMk/>
            <pc:sldMk cId="970228008" sldId="268"/>
            <ac:spMk id="5" creationId="{17A5E330-B80F-BB93-4A6B-39B13145DF13}"/>
          </ac:spMkLst>
        </pc:spChg>
      </pc:sldChg>
      <pc:sldChg chg="modSp">
        <pc:chgData name="Uživatel typu Host" userId="b1c5b2e9b4ca5f0c" providerId="Windows Live" clId="Web-{B7AE5A4F-6318-4AE1-82A5-33E3F231774A}" dt="2022-04-03T20:05:03.471" v="451" actId="20577"/>
        <pc:sldMkLst>
          <pc:docMk/>
          <pc:sldMk cId="3786791070" sldId="269"/>
        </pc:sldMkLst>
        <pc:spChg chg="mod">
          <ac:chgData name="Uživatel typu Host" userId="b1c5b2e9b4ca5f0c" providerId="Windows Live" clId="Web-{B7AE5A4F-6318-4AE1-82A5-33E3F231774A}" dt="2022-04-03T20:05:03.471" v="451" actId="20577"/>
          <ac:spMkLst>
            <pc:docMk/>
            <pc:sldMk cId="3786791070" sldId="269"/>
            <ac:spMk id="14" creationId="{92A935EC-F821-B148-5DE1-9B789E212CEA}"/>
          </ac:spMkLst>
        </pc:spChg>
      </pc:sldChg>
      <pc:sldChg chg="delSp modSp">
        <pc:chgData name="Uživatel typu Host" userId="b1c5b2e9b4ca5f0c" providerId="Windows Live" clId="Web-{B7AE5A4F-6318-4AE1-82A5-33E3F231774A}" dt="2022-04-03T20:04:33.830" v="448" actId="1076"/>
        <pc:sldMkLst>
          <pc:docMk/>
          <pc:sldMk cId="3761878126" sldId="270"/>
        </pc:sldMkLst>
        <pc:spChg chg="mod">
          <ac:chgData name="Uživatel typu Host" userId="b1c5b2e9b4ca5f0c" providerId="Windows Live" clId="Web-{B7AE5A4F-6318-4AE1-82A5-33E3F231774A}" dt="2022-04-03T20:04:33.830" v="448" actId="1076"/>
          <ac:spMkLst>
            <pc:docMk/>
            <pc:sldMk cId="3761878126" sldId="270"/>
            <ac:spMk id="2" creationId="{F265F369-F9D0-CE66-5FD9-48C4E3D213E0}"/>
          </ac:spMkLst>
        </pc:spChg>
        <pc:spChg chg="del">
          <ac:chgData name="Uživatel typu Host" userId="b1c5b2e9b4ca5f0c" providerId="Windows Live" clId="Web-{B7AE5A4F-6318-4AE1-82A5-33E3F231774A}" dt="2022-04-03T20:04:08.454" v="444"/>
          <ac:spMkLst>
            <pc:docMk/>
            <pc:sldMk cId="3761878126" sldId="270"/>
            <ac:spMk id="3" creationId="{F21E7371-7337-73CA-B7E0-E27480915D27}"/>
          </ac:spMkLst>
        </pc:spChg>
        <pc:spChg chg="mod">
          <ac:chgData name="Uživatel typu Host" userId="b1c5b2e9b4ca5f0c" providerId="Windows Live" clId="Web-{B7AE5A4F-6318-4AE1-82A5-33E3F231774A}" dt="2022-04-03T20:03:32.500" v="442" actId="1076"/>
          <ac:spMkLst>
            <pc:docMk/>
            <pc:sldMk cId="3761878126" sldId="270"/>
            <ac:spMk id="6" creationId="{5A039997-BCFD-46F8-B265-D1A4BD0C4B44}"/>
          </ac:spMkLst>
        </pc:spChg>
        <pc:picChg chg="mod">
          <ac:chgData name="Uživatel typu Host" userId="b1c5b2e9b4ca5f0c" providerId="Windows Live" clId="Web-{B7AE5A4F-6318-4AE1-82A5-33E3F231774A}" dt="2022-04-03T20:04:19.298" v="447" actId="1076"/>
          <ac:picMkLst>
            <pc:docMk/>
            <pc:sldMk cId="3761878126" sldId="270"/>
            <ac:picMk id="4" creationId="{3E46AA8D-E5B3-9669-173A-4EA5015928FB}"/>
          </ac:picMkLst>
        </pc:picChg>
      </pc:sldChg>
      <pc:sldChg chg="delSp modSp">
        <pc:chgData name="Uživatel typu Host" userId="b1c5b2e9b4ca5f0c" providerId="Windows Live" clId="Web-{B7AE5A4F-6318-4AE1-82A5-33E3F231774A}" dt="2022-04-03T20:07:01.646" v="468" actId="1076"/>
        <pc:sldMkLst>
          <pc:docMk/>
          <pc:sldMk cId="1766415041" sldId="271"/>
        </pc:sldMkLst>
        <pc:spChg chg="mod">
          <ac:chgData name="Uživatel typu Host" userId="b1c5b2e9b4ca5f0c" providerId="Windows Live" clId="Web-{B7AE5A4F-6318-4AE1-82A5-33E3F231774A}" dt="2022-04-03T20:06:17.895" v="464" actId="20577"/>
          <ac:spMkLst>
            <pc:docMk/>
            <pc:sldMk cId="1766415041" sldId="271"/>
            <ac:spMk id="2" creationId="{F265F369-F9D0-CE66-5FD9-48C4E3D213E0}"/>
          </ac:spMkLst>
        </pc:spChg>
        <pc:spChg chg="del">
          <ac:chgData name="Uživatel typu Host" userId="b1c5b2e9b4ca5f0c" providerId="Windows Live" clId="Web-{B7AE5A4F-6318-4AE1-82A5-33E3F231774A}" dt="2022-04-03T20:06:34.161" v="465"/>
          <ac:spMkLst>
            <pc:docMk/>
            <pc:sldMk cId="1766415041" sldId="271"/>
            <ac:spMk id="3" creationId="{F21E7371-7337-73CA-B7E0-E27480915D27}"/>
          </ac:spMkLst>
        </pc:spChg>
        <pc:spChg chg="mod">
          <ac:chgData name="Uživatel typu Host" userId="b1c5b2e9b4ca5f0c" providerId="Windows Live" clId="Web-{B7AE5A4F-6318-4AE1-82A5-33E3F231774A}" dt="2022-04-03T20:06:47.755" v="466" actId="20577"/>
          <ac:spMkLst>
            <pc:docMk/>
            <pc:sldMk cId="1766415041" sldId="271"/>
            <ac:spMk id="6" creationId="{8423EA23-4934-4295-AB70-A112328D38E4}"/>
          </ac:spMkLst>
        </pc:spChg>
        <pc:spChg chg="mod">
          <ac:chgData name="Uživatel typu Host" userId="b1c5b2e9b4ca5f0c" providerId="Windows Live" clId="Web-{B7AE5A4F-6318-4AE1-82A5-33E3F231774A}" dt="2022-04-03T20:07:01.646" v="468" actId="1076"/>
          <ac:spMkLst>
            <pc:docMk/>
            <pc:sldMk cId="1766415041" sldId="271"/>
            <ac:spMk id="9" creationId="{B3535652-5FBC-4881-A556-A45D697DE591}"/>
          </ac:spMkLst>
        </pc:spChg>
        <pc:picChg chg="mod">
          <ac:chgData name="Uživatel typu Host" userId="b1c5b2e9b4ca5f0c" providerId="Windows Live" clId="Web-{B7AE5A4F-6318-4AE1-82A5-33E3F231774A}" dt="2022-04-03T20:06:55.911" v="467" actId="1076"/>
          <ac:picMkLst>
            <pc:docMk/>
            <pc:sldMk cId="1766415041" sldId="271"/>
            <ac:picMk id="7" creationId="{C79E61E9-87F1-4129-B9ED-9C66290AF6A6}"/>
          </ac:picMkLst>
        </pc:picChg>
      </pc:sldChg>
      <pc:sldChg chg="delSp modSp">
        <pc:chgData name="Uživatel typu Host" userId="b1c5b2e9b4ca5f0c" providerId="Windows Live" clId="Web-{B7AE5A4F-6318-4AE1-82A5-33E3F231774A}" dt="2022-04-03T20:06:01.926" v="461" actId="20577"/>
        <pc:sldMkLst>
          <pc:docMk/>
          <pc:sldMk cId="4009927575" sldId="272"/>
        </pc:sldMkLst>
        <pc:spChg chg="mod">
          <ac:chgData name="Uživatel typu Host" userId="b1c5b2e9b4ca5f0c" providerId="Windows Live" clId="Web-{B7AE5A4F-6318-4AE1-82A5-33E3F231774A}" dt="2022-04-03T20:06:01.926" v="461" actId="20577"/>
          <ac:spMkLst>
            <pc:docMk/>
            <pc:sldMk cId="4009927575" sldId="272"/>
            <ac:spMk id="2" creationId="{F265F369-F9D0-CE66-5FD9-48C4E3D213E0}"/>
          </ac:spMkLst>
        </pc:spChg>
        <pc:spChg chg="del">
          <ac:chgData name="Uživatel typu Host" userId="b1c5b2e9b4ca5f0c" providerId="Windows Live" clId="Web-{B7AE5A4F-6318-4AE1-82A5-33E3F231774A}" dt="2022-04-03T20:05:34.738" v="456"/>
          <ac:spMkLst>
            <pc:docMk/>
            <pc:sldMk cId="4009927575" sldId="272"/>
            <ac:spMk id="3" creationId="{F21E7371-7337-73CA-B7E0-E27480915D27}"/>
          </ac:spMkLst>
        </pc:spChg>
        <pc:picChg chg="mod">
          <ac:chgData name="Uživatel typu Host" userId="b1c5b2e9b4ca5f0c" providerId="Windows Live" clId="Web-{B7AE5A4F-6318-4AE1-82A5-33E3F231774A}" dt="2022-04-03T20:05:56.035" v="460" actId="1076"/>
          <ac:picMkLst>
            <pc:docMk/>
            <pc:sldMk cId="4009927575" sldId="272"/>
            <ac:picMk id="4" creationId="{3E46AA8D-E5B3-9669-173A-4EA5015928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762998/den-kdy-zacala-karibska-krize-16-rij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ream.cz/slavnedny/den-havarie-jaderne-elektrarny-three-mile-island-28-brezen-152227" TargetMode="External"/><Relationship Id="rId13" Type="http://schemas.openxmlformats.org/officeDocument/2006/relationships/hyperlink" Target="https://cs.wikipedia.org/wiki/Projekt_Manhattan" TargetMode="External"/><Relationship Id="rId3" Type="http://schemas.openxmlformats.org/officeDocument/2006/relationships/hyperlink" Target="https://greentourua.com/wp-content/uploads/2019/06/Blog-HBO-Chernobyl-glavnaya.jpg" TargetMode="External"/><Relationship Id="rId7" Type="http://schemas.openxmlformats.org/officeDocument/2006/relationships/hyperlink" Target="https://cs.wikipedia.org/wiki/Hav%C3%A1rie_elektr%C3%A1rny_Three_Mile_Island" TargetMode="External"/><Relationship Id="rId12" Type="http://schemas.openxmlformats.org/officeDocument/2006/relationships/hyperlink" Target="http://zpravodajstvi.ecn.cz/ENV/Temelin/c11/RADIACE.HTM" TargetMode="External"/><Relationship Id="rId2" Type="http://schemas.openxmlformats.org/officeDocument/2006/relationships/hyperlink" Target="https://cs.wikipedia.org/wiki/Mezin%C3%A1rodn%C3%AD_stupnice_jadern%C3%BDch_ud%C3%A1lost%C3%AD#/media/Soubor:INES_cs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y.com/topics/world-war-ii/atomic-bomb-history" TargetMode="External"/><Relationship Id="rId11" Type="http://schemas.openxmlformats.org/officeDocument/2006/relationships/hyperlink" Target="https://www.denik.cz/z_domova/jaslovske-bohunice-havarie-kontaminace.html" TargetMode="External"/><Relationship Id="rId5" Type="http://schemas.openxmlformats.org/officeDocument/2006/relationships/hyperlink" Target="https://cs.wikipedia.org/wiki/Jadern%C3%A1_zbra%C5%88" TargetMode="External"/><Relationship Id="rId15" Type="http://schemas.openxmlformats.org/officeDocument/2006/relationships/hyperlink" Target="https://cs.wikipedia.org/wiki/Hav%C3%A1rie_elektr%C3%A1rny_Jaslovsk%C3%A9_Bohunice_A1" TargetMode="External"/><Relationship Id="rId10" Type="http://schemas.openxmlformats.org/officeDocument/2006/relationships/hyperlink" Target="https://technika.magazinplus.cz/1425-v-jaderne-elektrarne-fukusima-se-rodi-dalsi-problem-experti-hledaji-reseni.html" TargetMode="External"/><Relationship Id="rId4" Type="http://schemas.openxmlformats.org/officeDocument/2006/relationships/hyperlink" Target="https://cs.wikipedia.org/wiki/Trinity_(jadern%C3%BD_test" TargetMode="External"/><Relationship Id="rId9" Type="http://schemas.openxmlformats.org/officeDocument/2006/relationships/hyperlink" Target="https://www.pozary.cz/clanek/6299-1986-tragicka-havarie-v-jaderne-elektrarne-cernobyl/" TargetMode="External"/><Relationship Id="rId14" Type="http://schemas.openxmlformats.org/officeDocument/2006/relationships/hyperlink" Target="http://postapo.cz/nutne-k-preziti/zajisteni-bezpeci/ochrana-pred-radioaktivnim-zarenim-a-preziti-v-zamorene-oblasti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Hiro%C5%A1ima" TargetMode="External"/><Relationship Id="rId3" Type="http://schemas.openxmlformats.org/officeDocument/2006/relationships/hyperlink" Target="https://en.wikipedia.org/wiki/Missile_launch_facility" TargetMode="External"/><Relationship Id="rId7" Type="http://schemas.openxmlformats.org/officeDocument/2006/relationships/hyperlink" Target="https://cs.wikipedia.org/wiki/Little_Boy" TargetMode="External"/><Relationship Id="rId2" Type="http://schemas.openxmlformats.org/officeDocument/2006/relationships/hyperlink" Target="https://cs.wikipedia.org/wiki/Nov%C3%A1_dohoda_ST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4/4e/Nagasaki_1945_-_Before_and_after_(adjusted).jpg" TargetMode="External"/><Relationship Id="rId11" Type="http://schemas.openxmlformats.org/officeDocument/2006/relationships/hyperlink" Target="https://english.radio.cz/a-look-czech-architect-who-built-hiroshimas-industrial-promotion-hall-todays-a-8629140#&amp;gid=asset&amp;pid=1" TargetMode="External"/><Relationship Id="rId5" Type="http://schemas.openxmlformats.org/officeDocument/2006/relationships/hyperlink" Target="https://cs.wikipedia.org/wiki/Fat_Man" TargetMode="External"/><Relationship Id="rId10" Type="http://schemas.openxmlformats.org/officeDocument/2006/relationships/hyperlink" Target="https://www.youtube.com/watch?v=17iUUmgfGSM&amp;ab_channel=V%C4%9Bdeck%C3%A9Kladivo" TargetMode="External"/><Relationship Id="rId4" Type="http://schemas.openxmlformats.org/officeDocument/2006/relationships/hyperlink" Target="https://english.radio.cz/a-look-czech-architect-who-built-hiroshimas-industrial-promotion-hall-todays-a-8629140#&amp;gid=asset&amp;pid=2" TargetMode="External"/><Relationship Id="rId9" Type="http://schemas.openxmlformats.org/officeDocument/2006/relationships/hyperlink" Target="https://www.youtube.com/watch?v=o-YBDTqX_ZU&amp;ab_channel=MusRe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828244/den-kdy-byla-svrzena-atomova-bomba-na-hirosimu-6-srp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am.cz/katastrofy/vybuch-atomove-bomby-nad-nagasaki-1945-18884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text, osoba, exteriér&#10;&#10;Popis se vygeneroval automaticky.">
            <a:extLst>
              <a:ext uri="{FF2B5EF4-FFF2-40B4-BE49-F238E27FC236}">
                <a16:creationId xmlns:a16="http://schemas.microsoft.com/office/drawing/2014/main" id="{B60D3015-8188-C4A9-7F54-FA99E64E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8" y="4047"/>
            <a:ext cx="12220850" cy="68584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latin typeface="Franklin Gothic Medium"/>
                <a:cs typeface="Calibri Light"/>
              </a:rPr>
              <a:t>Jaderné katastrofy</a:t>
            </a:r>
            <a:endParaRPr lang="cs-CZ" err="1">
              <a:latin typeface="Franklin Gothic Medium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Franklin Gothic Medium"/>
              </a:rPr>
              <a:t>L. Holý, K. Podhrázský, A. Doležal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" y="2268"/>
            <a:ext cx="12192951" cy="686036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941" y="585019"/>
            <a:ext cx="7122886" cy="1316492"/>
          </a:xfrm>
        </p:spPr>
        <p:txBody>
          <a:bodyPr>
            <a:normAutofit/>
          </a:bodyPr>
          <a:lstStyle/>
          <a:p>
            <a:pPr algn="ctr"/>
            <a:r>
              <a:rPr lang="cs-CZ" sz="5400" b="1">
                <a:latin typeface="Franklin Gothic Medium"/>
                <a:cs typeface="Calibri Light" panose="020F0302020204030204"/>
              </a:rPr>
              <a:t>Studená válka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0945F5-2146-4740-8B77-356E00F23FE0}"/>
              </a:ext>
            </a:extLst>
          </p:cNvPr>
          <p:cNvSpPr txBox="1"/>
          <p:nvPr/>
        </p:nvSpPr>
        <p:spPr>
          <a:xfrm>
            <a:off x="1491917" y="1910582"/>
            <a:ext cx="77322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Tiché soupeření mezi Východem (Sovětským svazem) a západem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Příprava na válečný konflikt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Vývoj balistických raket a mezikontinentálních nosičů jaderných hlavic.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Výstavba atomových sil (od slova silo)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Testy jaderných zbraní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Výstavba protiatomových krytů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Nácvik ochrany před radioaktivním spadem ve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Největší atomová zbraň vytvořená sovětským svazem se jmenuje Car (57 kilotun)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Prevence před neúmyslný zahájením jaderné války vedla k vytvoření přímé linky mezi Washingtonem a Moskvou a Mezinárodní smlouva o nešíření jaderných zbraní z roku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Book" panose="020B0503020102020204" pitchFamily="34" charset="0"/>
              </a:rPr>
              <a:t>Roku 2010 v Praze podepsána mezi Ruskem a USA nová smlouva se zkratkou START</a:t>
            </a:r>
            <a:r>
              <a:rPr lang="cs-CZ" b="0" i="0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 z anglického </a:t>
            </a:r>
            <a:r>
              <a:rPr lang="cs-CZ" b="0" i="0" err="1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Strategic</a:t>
            </a:r>
            <a:r>
              <a:rPr lang="cs-CZ" b="0" i="0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cs-CZ" b="0" i="0" err="1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Arms</a:t>
            </a:r>
            <a:r>
              <a:rPr lang="cs-CZ" b="0" i="0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cs-CZ" b="0" i="0" err="1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Reduction</a:t>
            </a:r>
            <a:r>
              <a:rPr lang="cs-CZ" b="0" i="0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cs-CZ" b="0" i="0" err="1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Treaty</a:t>
            </a:r>
            <a:r>
              <a:rPr lang="cs-CZ" b="0" i="0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 ­— </a:t>
            </a:r>
            <a:r>
              <a:rPr lang="cs-CZ" b="0" i="1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Dohoda o snížení počtu strategických zbraní</a:t>
            </a:r>
            <a:r>
              <a:rPr lang="cs-CZ" b="0" i="0">
                <a:solidFill>
                  <a:srgbClr val="202122"/>
                </a:solidFill>
                <a:effectLst/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>
                <a:solidFill>
                  <a:srgbClr val="202124"/>
                </a:solidFill>
                <a:effectLst/>
                <a:latin typeface="Franklin Gothic Book" panose="020B0503020102020204" pitchFamily="34" charset="0"/>
              </a:rPr>
              <a:t>Celkem se na naší planetě nachází 13 080 jaderných zbraní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solidFill>
                  <a:srgbClr val="202124"/>
                </a:solidFill>
                <a:latin typeface="Franklin Gothic Book" panose="020B0503020102020204" pitchFamily="34" charset="0"/>
                <a:hlinkClick r:id="rId3"/>
              </a:rPr>
              <a:t>(Slavné dny </a:t>
            </a:r>
            <a:r>
              <a:rPr lang="cs-CZ" err="1">
                <a:solidFill>
                  <a:srgbClr val="202124"/>
                </a:solidFill>
                <a:latin typeface="Franklin Gothic Book" panose="020B0503020102020204" pitchFamily="34" charset="0"/>
                <a:hlinkClick r:id="rId3"/>
              </a:rPr>
              <a:t>Kubinská</a:t>
            </a:r>
            <a:r>
              <a:rPr lang="cs-CZ">
                <a:solidFill>
                  <a:srgbClr val="202124"/>
                </a:solidFill>
                <a:latin typeface="Franklin Gothic Book" panose="020B0503020102020204" pitchFamily="34" charset="0"/>
                <a:hlinkClick r:id="rId3"/>
              </a:rPr>
              <a:t> Krize)</a:t>
            </a:r>
            <a:endParaRPr lang="cs-CZ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2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" y="2268"/>
            <a:ext cx="12192951" cy="686036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Franklin Gothic Medium"/>
                <a:ea typeface="Calibri Light"/>
                <a:cs typeface="Calibri Light"/>
              </a:rPr>
              <a:t>Ochrana před radiací</a:t>
            </a:r>
            <a:endParaRPr lang="cs-CZ">
              <a:latin typeface="Franklin Gothic Medium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11DB101-2066-1CA6-3FFB-4736E8E9909B}"/>
              </a:ext>
            </a:extLst>
          </p:cNvPr>
          <p:cNvSpPr txBox="1"/>
          <p:nvPr/>
        </p:nvSpPr>
        <p:spPr>
          <a:xfrm>
            <a:off x="1504043" y="176711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A5E330-B80F-BB93-4A6B-39B13145DF13}"/>
              </a:ext>
            </a:extLst>
          </p:cNvPr>
          <p:cNvSpPr txBox="1"/>
          <p:nvPr/>
        </p:nvSpPr>
        <p:spPr>
          <a:xfrm>
            <a:off x="1504043" y="1767113"/>
            <a:ext cx="918391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Zachovejte dostatečnou vzdálenost od zdroje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Při doteku umýt mýdlem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Pokuste se od zdroje izolovat (například 5 cm tlustá vrstva cihel odstíní polovinu Gama záření)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Důkladně se oblečte (můžete si dát například i pláštěnku)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Při větší dávce radioaktivity si dejte jód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Přeměřujte hladinu radiace dozimetrem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Konzumujte pouze potraviny, o kterých víte, že nejsou radioaktivní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Nepanikařte</a:t>
            </a:r>
          </a:p>
        </p:txBody>
      </p:sp>
    </p:spTree>
    <p:extLst>
      <p:ext uri="{BB962C8B-B14F-4D97-AF65-F5344CB8AC3E}">
        <p14:creationId xmlns:p14="http://schemas.microsoft.com/office/powerpoint/2010/main" val="97022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85" y="-7481"/>
            <a:ext cx="12192888" cy="685654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Franklin Gothic Medium"/>
                <a:ea typeface="Calibri Light"/>
                <a:cs typeface="Calibri Light"/>
              </a:rPr>
              <a:t>Účinky radiace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51566D-D51D-6DC4-D45C-3D20DFF53E61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>
              <a:cs typeface="Calibri"/>
            </a:endParaRP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71506BEE-FEA8-5F19-880B-B98349BAE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96897"/>
              </p:ext>
            </p:extLst>
          </p:nvPr>
        </p:nvGraphicFramePr>
        <p:xfrm>
          <a:off x="1960031" y="2687994"/>
          <a:ext cx="9620109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703">
                  <a:extLst>
                    <a:ext uri="{9D8B030D-6E8A-4147-A177-3AD203B41FA5}">
                      <a16:colId xmlns:a16="http://schemas.microsoft.com/office/drawing/2014/main" val="1124142849"/>
                    </a:ext>
                  </a:extLst>
                </a:gridCol>
                <a:gridCol w="3206703">
                  <a:extLst>
                    <a:ext uri="{9D8B030D-6E8A-4147-A177-3AD203B41FA5}">
                      <a16:colId xmlns:a16="http://schemas.microsoft.com/office/drawing/2014/main" val="3438894904"/>
                    </a:ext>
                  </a:extLst>
                </a:gridCol>
                <a:gridCol w="3206703">
                  <a:extLst>
                    <a:ext uri="{9D8B030D-6E8A-4147-A177-3AD203B41FA5}">
                      <a16:colId xmlns:a16="http://schemas.microsoft.com/office/drawing/2014/main" val="2611759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Závažnost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Příznaky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1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Stovky </a:t>
                      </a:r>
                      <a:r>
                        <a:rPr lang="cs-CZ" err="1"/>
                        <a:t>milisievertů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Žádné akutní příznaky</a:t>
                      </a:r>
                    </a:p>
                    <a:p>
                      <a:pPr lvl="0">
                        <a:buNone/>
                      </a:pP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Přechodná nevolnost, horečka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3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1 000 - 2 000 </a:t>
                      </a:r>
                      <a:r>
                        <a:rPr lang="cs-CZ" err="1"/>
                        <a:t>mSv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>
                          <a:latin typeface="Calibri"/>
                        </a:rPr>
                        <a:t>Významné zdravotní příznaky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>
                          <a:latin typeface="Calibri"/>
                        </a:rPr>
                        <a:t>Zvracení, únava, horečka, riziko infekce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42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2 000 – 4 000 </a:t>
                      </a:r>
                      <a:r>
                        <a:rPr lang="cs-CZ" err="1"/>
                        <a:t>mSv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Vážné příznaky</a:t>
                      </a:r>
                    </a:p>
                    <a:p>
                      <a:pPr lvl="0">
                        <a:buNone/>
                      </a:pP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/>
                        <a:t>Dávení, horečka, trávicí problémy, krvácení, padání vlasů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1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4 000 – 10 000 </a:t>
                      </a:r>
                      <a:r>
                        <a:rPr lang="cs-CZ" err="1"/>
                        <a:t>mSv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Silná pravděpodobnost úmrtí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>
                          <a:latin typeface="Calibri"/>
                        </a:rPr>
                        <a:t>Stejné příznaky, navíc dezorientace a závratě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10 000+ </a:t>
                      </a:r>
                      <a:r>
                        <a:rPr lang="cs-CZ" err="1"/>
                        <a:t>mSv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Smrt</a:t>
                      </a:r>
                    </a:p>
                    <a:p>
                      <a:pPr lvl="0">
                        <a:buNone/>
                      </a:pP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Smrt(kdo by to byl čekal)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114874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92A935EC-F821-B148-5DE1-9B789E212CEA}"/>
              </a:ext>
            </a:extLst>
          </p:cNvPr>
          <p:cNvSpPr txBox="1"/>
          <p:nvPr/>
        </p:nvSpPr>
        <p:spPr>
          <a:xfrm>
            <a:off x="1384126" y="1436318"/>
            <a:ext cx="970558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cs typeface="Calibri"/>
              </a:rPr>
              <a:t>Radioaktivita – jev, při kterém</a:t>
            </a:r>
            <a:r>
              <a:rPr lang="cs-CZ">
                <a:latin typeface="Franklin Gothic Medium"/>
                <a:ea typeface="+mn-lt"/>
                <a:cs typeface="+mn-lt"/>
              </a:rPr>
              <a:t> atomy mění svoji vnitřní strukturu a přitom uvolňují radioaktivní záření</a:t>
            </a:r>
            <a:r>
              <a:rPr lang="cs-CZ">
                <a:latin typeface="Franklin Gothic Medium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</a:rPr>
              <a:t>Radioaktivní záření je schopné rozbít molekuly, ze kterých se skládají naše buňky</a:t>
            </a:r>
            <a:endParaRPr lang="cs-CZ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cs typeface="Calibri"/>
              </a:rPr>
              <a:t>Takto poškozená buňka může změnit chování nebo zcela zaniknout</a:t>
            </a:r>
          </a:p>
          <a:p>
            <a:pPr marL="285750" indent="-285750">
              <a:buFont typeface="Arial"/>
              <a:buChar char="•"/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79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8D88-3246-5D7B-B475-5CC46596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Franklin Gothic Medium"/>
                <a:cs typeface="Calibri Light"/>
              </a:rPr>
              <a:t>Odkazy</a:t>
            </a:r>
            <a:endParaRPr lang="cs-CZ">
              <a:latin typeface="Franklin Gothic Medium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7B4B9-BAEE-7D1C-7629-8E55972A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05" y="1825625"/>
            <a:ext cx="10924721" cy="4732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1600">
                <a:ea typeface="+mn-lt"/>
                <a:cs typeface="+mn-lt"/>
                <a:hlinkClick r:id="rId2"/>
              </a:rPr>
              <a:t>https://cs.wikipedia.org/wiki/Mezin%C3%A1rodn%C3%AD_stupnice_jadern%C3%BDch_ud%C3%A1lost%C3%AD#/media/Soubor:INES_cs.svg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3"/>
              </a:rPr>
              <a:t>https://greentourua.com/wp-content/uploads/2019/06/Blog-HBO-Chernobyl-glavnaya.jpg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4"/>
              </a:rPr>
              <a:t>https://cs.wikipedia.org/wiki/Trinity_(jadern%C3%BD_test</a:t>
            </a:r>
            <a:r>
              <a:rPr lang="cs-CZ" sz="1600">
                <a:ea typeface="+mn-lt"/>
                <a:cs typeface="+mn-lt"/>
              </a:rPr>
              <a:t>)</a:t>
            </a:r>
          </a:p>
          <a:p>
            <a:r>
              <a:rPr lang="cs-CZ" sz="1600">
                <a:ea typeface="+mn-lt"/>
                <a:cs typeface="+mn-lt"/>
                <a:hlinkClick r:id="rId5"/>
              </a:rPr>
              <a:t>https://cs.wikipedia.org/wiki/Jadern%C3%A1_zbra%C5%88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6"/>
              </a:rPr>
              <a:t>https://www.history.com/topics/world-war-ii/atomic-bomb-history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7"/>
              </a:rPr>
              <a:t>https://cs.wikipedia.org/wiki/Hav%C3%A1rie_elektr%C3%A1rny_Three_Mile_Island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8"/>
              </a:rPr>
              <a:t>https://www.stream.cz/slavnedny/den-havarie-jaderne-elektrarny-three-mile-island-28-brezen-152227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9"/>
              </a:rPr>
              <a:t>https://www.pozary.cz/clanek/6299-1986-tragicka-havarie-v-jaderne-elektrarne-cernobyl/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10"/>
              </a:rPr>
              <a:t>https://technika.magazinplus.cz/1425-v-jaderne-elektrarne-fukusima-se-rodi-dalsi-problem-experti-hledaji-reseni.html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11"/>
              </a:rPr>
              <a:t>https://www.denik.cz/z_domova/jaslovske-bohunice-havarie-kontaminace.html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12"/>
              </a:rPr>
              <a:t>http://zpravodajstvi.ecn.cz/ENV/Temelin/c11/RADIACE.HTM</a:t>
            </a:r>
          </a:p>
          <a:p>
            <a:r>
              <a:rPr lang="cs-CZ" sz="1600">
                <a:ea typeface="+mn-lt"/>
                <a:cs typeface="+mn-lt"/>
                <a:hlinkClick r:id="rId13"/>
              </a:rPr>
              <a:t>https://cs.wikipedia.org/wiki/Projekt_Manhattan</a:t>
            </a:r>
          </a:p>
          <a:p>
            <a:r>
              <a:rPr lang="cs-CZ" sz="1600">
                <a:ea typeface="+mn-lt"/>
                <a:cs typeface="+mn-lt"/>
                <a:hlinkClick r:id="rId14"/>
              </a:rPr>
              <a:t>http://postapo.cz/nutne-k-preziti/zajisteni-bezpeci/ochrana-pred-radioaktivnim-zarenim-a-preziti-v-zamorene-oblasti/</a:t>
            </a:r>
          </a:p>
          <a:p>
            <a:r>
              <a:rPr lang="cs-CZ" sz="1600">
                <a:ea typeface="+mn-lt"/>
                <a:cs typeface="+mn-lt"/>
                <a:hlinkClick r:id="rId15"/>
              </a:rPr>
              <a:t>https://cs.wikipedia.org/wiki/Hav%C3%A1rie_elektr%C3%A1rny_Jaslovsk%C3%A9_Bohunice_A1</a:t>
            </a:r>
          </a:p>
          <a:p>
            <a:endParaRPr lang="cs-CZ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65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8D88-3246-5D7B-B475-5CC46596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Franklin Gothic Medium"/>
                <a:cs typeface="Calibri Light"/>
              </a:rPr>
              <a:t>Odkazy</a:t>
            </a:r>
            <a:endParaRPr lang="cs-CZ">
              <a:latin typeface="Franklin Gothic Medium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7B4B9-BAEE-7D1C-7629-8E55972A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05" y="1825625"/>
            <a:ext cx="10924721" cy="4732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>
                <a:ea typeface="+mn-lt"/>
                <a:cs typeface="+mn-lt"/>
                <a:hlinkClick r:id="rId2"/>
              </a:rPr>
              <a:t>https://cs.wikipedia.org/wiki/Nov%C3%A1_dohoda_START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3"/>
              </a:rPr>
              <a:t>https://en.wikipedia.org/wiki/Missile_launch_facility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4"/>
              </a:rPr>
              <a:t>https://english.radio.cz/a-look-czech-architect-who-built-hiroshimas-industrial-promotion-hall-todays-a-8629140#&amp;gid=asset&amp;pid=2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5"/>
              </a:rPr>
              <a:t>https://cs.wikipedia.org/wiki/Fat_Man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6"/>
              </a:rPr>
              <a:t>https://upload.wikimedia.org/wikipedia/commons/4/4e/Nagasaki_1945_-_Before_and_after_%28adjusted%29.jpg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7"/>
              </a:rPr>
              <a:t>https://cs.wikipedia.org/wiki/Little_Boy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8"/>
              </a:rPr>
              <a:t>https://cs.wikipedia.org/wiki/Hiro%C5%A1ima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9"/>
              </a:rPr>
              <a:t>https://www.youtube.com/watch?v=o-YBDTqX_ZU&amp;ab_channel=MusRest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10"/>
              </a:rPr>
              <a:t>https://www.youtube.com/watch?v=17iUUmgfGSM&amp;ab_channel=V%C4%9Bdeck%C3%A9Kladivo</a:t>
            </a:r>
            <a:endParaRPr lang="cs-CZ" sz="1600">
              <a:ea typeface="+mn-lt"/>
              <a:cs typeface="+mn-lt"/>
            </a:endParaRPr>
          </a:p>
          <a:p>
            <a:r>
              <a:rPr lang="cs-CZ" sz="1600">
                <a:ea typeface="+mn-lt"/>
                <a:cs typeface="+mn-lt"/>
                <a:hlinkClick r:id="rId11"/>
              </a:rPr>
              <a:t>https://english.radio.cz/a-look-czech-architect-who-built-hiroshimas-industrial-promotion-hall-todays-a-8629140#&amp;gid=asset&amp;pid=1</a:t>
            </a:r>
            <a:endParaRPr lang="cs-CZ" sz="1600">
              <a:ea typeface="+mn-lt"/>
              <a:cs typeface="+mn-lt"/>
            </a:endParaRPr>
          </a:p>
          <a:p>
            <a:endParaRPr lang="cs-CZ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25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" y="2268"/>
            <a:ext cx="12192951" cy="686036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Franklin Gothic Medium"/>
                <a:cs typeface="Calibri Light"/>
              </a:rPr>
              <a:t>Definice a stupnice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ED1E34-BA54-7ACC-89EC-62D7101B527D}"/>
              </a:ext>
            </a:extLst>
          </p:cNvPr>
          <p:cNvSpPr txBox="1"/>
          <p:nvPr/>
        </p:nvSpPr>
        <p:spPr>
          <a:xfrm>
            <a:off x="832758" y="1685470"/>
            <a:ext cx="1052648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Franklin Gothic Medium"/>
                <a:cs typeface="Calibri"/>
              </a:rPr>
              <a:t>Jako jaderná havárie se označuje situace, kdy dojde k: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cs typeface="Calibri"/>
              </a:rPr>
              <a:t>Porušení  těsnosti obalu jaderného paliva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cs typeface="Calibri"/>
              </a:rPr>
              <a:t>Úniku radioaktivních látek do: </a:t>
            </a:r>
            <a:br>
              <a:rPr lang="cs-CZ">
                <a:latin typeface="Franklin Gothic Medium"/>
                <a:cs typeface="Calibri"/>
              </a:rPr>
            </a:br>
            <a:r>
              <a:rPr lang="cs-CZ">
                <a:latin typeface="Franklin Gothic Medium"/>
                <a:cs typeface="Calibri"/>
              </a:rPr>
              <a:t>   - chladiva</a:t>
            </a:r>
            <a:br>
              <a:rPr lang="cs-CZ">
                <a:latin typeface="Franklin Gothic Medium"/>
                <a:cs typeface="Calibri"/>
              </a:rPr>
            </a:br>
            <a:r>
              <a:rPr lang="cs-CZ">
                <a:latin typeface="Franklin Gothic Medium"/>
                <a:cs typeface="Calibri"/>
              </a:rPr>
              <a:t>   - jaderného bloku</a:t>
            </a:r>
            <a:br>
              <a:rPr lang="cs-CZ">
                <a:latin typeface="Franklin Gothic Medium"/>
                <a:cs typeface="Calibri"/>
              </a:rPr>
            </a:br>
            <a:r>
              <a:rPr lang="cs-CZ">
                <a:latin typeface="Franklin Gothic Medium"/>
                <a:cs typeface="Calibri"/>
              </a:rPr>
              <a:t>   - okolí elektrárny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cs typeface="Calibri"/>
              </a:rPr>
              <a:t>Z těchto okolností se určuje závažnost nehody pomocí stupnice: Mezinárodní stupnice jaderných událostí</a:t>
            </a:r>
          </a:p>
          <a:p>
            <a:pPr marL="285750" indent="-285750">
              <a:buFont typeface="Arial"/>
              <a:buChar char="•"/>
            </a:pPr>
            <a:endParaRPr lang="cs-CZ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cs typeface="Calibri"/>
              </a:rPr>
              <a:t>Stupně 7-4 se označují jako havárie,</a:t>
            </a:r>
            <a:br>
              <a:rPr lang="cs-CZ">
                <a:latin typeface="Franklin Gothic Medium"/>
                <a:cs typeface="Calibri"/>
              </a:rPr>
            </a:br>
            <a:r>
              <a:rPr lang="cs-CZ">
                <a:latin typeface="Franklin Gothic Medium"/>
                <a:cs typeface="Calibri"/>
              </a:rPr>
              <a:t> 3-1 nehody a 0 nepředstavuje</a:t>
            </a:r>
            <a:br>
              <a:rPr lang="cs-CZ">
                <a:latin typeface="Franklin Gothic Medium"/>
                <a:cs typeface="Calibri"/>
              </a:rPr>
            </a:br>
            <a:r>
              <a:rPr lang="cs-CZ">
                <a:latin typeface="Franklin Gothic Medium"/>
                <a:cs typeface="Calibri"/>
              </a:rPr>
              <a:t>žádné nebezpečí, nebyly překročeny limity provozu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cs-CZ">
              <a:highlight>
                <a:srgbClr val="008080"/>
              </a:highlight>
              <a:latin typeface="Franklin Gothic Medium"/>
              <a:cs typeface="Calibri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20EE50F6-0D55-E27C-F559-C7C944A2E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068" y="3923056"/>
            <a:ext cx="4528789" cy="25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2B25437C-23F1-8EBD-1F57-97041C3E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" y="-112032"/>
            <a:ext cx="12192951" cy="68603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B3BA4B-CDD4-1B1C-40B8-B814B593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75"/>
            <a:ext cx="10515600" cy="1325563"/>
          </a:xfrm>
        </p:spPr>
        <p:txBody>
          <a:bodyPr/>
          <a:lstStyle/>
          <a:p>
            <a:r>
              <a:rPr lang="cs-CZ" sz="4000">
                <a:cs typeface="Calibri Light"/>
              </a:rPr>
              <a:t>                     </a:t>
            </a:r>
            <a:r>
              <a:rPr lang="cs-CZ" sz="4000">
                <a:latin typeface="Franklin Gothic Medium"/>
                <a:cs typeface="Calibri Light"/>
              </a:rPr>
              <a:t>    Katastrofy</a:t>
            </a:r>
            <a:r>
              <a:rPr lang="cs-CZ">
                <a:latin typeface="Franklin Gothic Medium"/>
                <a:cs typeface="Calibri Light"/>
              </a:rPr>
              <a:t> </a:t>
            </a:r>
            <a:endParaRPr lang="cs-CZ">
              <a:latin typeface="Franklin Gothic Medium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B33D63-A340-9A90-F1AC-826816C5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9113"/>
            <a:ext cx="5157787" cy="823912"/>
          </a:xfrm>
        </p:spPr>
        <p:txBody>
          <a:bodyPr/>
          <a:lstStyle/>
          <a:p>
            <a:r>
              <a:rPr lang="cs-CZ">
                <a:latin typeface="Franklin Gothic Medium"/>
                <a:cs typeface="Calibri"/>
              </a:rPr>
              <a:t>Černobyl</a:t>
            </a:r>
            <a:endParaRPr lang="cs-CZ">
              <a:latin typeface="Franklin Gothic Medium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97B98A-5833-8669-C91E-2A86D875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513" y="1476375"/>
            <a:ext cx="540543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cs-CZ" sz="1800">
                <a:latin typeface="Franklin Gothic Medium"/>
                <a:cs typeface="Calibri"/>
              </a:rPr>
              <a:t>26.4.1986</a:t>
            </a:r>
          </a:p>
          <a:p>
            <a:pPr lvl="1"/>
            <a:r>
              <a:rPr lang="cs-CZ" sz="1800">
                <a:latin typeface="Franklin Gothic Medium"/>
                <a:cs typeface="Calibri"/>
              </a:rPr>
              <a:t>Z důvodu selhání chladícího systému došlo k explozi, díky které mohla radiace ve velkém unikat</a:t>
            </a:r>
          </a:p>
          <a:p>
            <a:pPr lvl="1"/>
            <a:r>
              <a:rPr lang="cs-CZ" sz="1800">
                <a:latin typeface="Franklin Gothic Medium"/>
                <a:cs typeface="Calibri"/>
              </a:rPr>
              <a:t>Zásah kontaminací v omezeném množství v celé Evropě</a:t>
            </a:r>
          </a:p>
          <a:p>
            <a:pPr lvl="1"/>
            <a:r>
              <a:rPr lang="cs-CZ" sz="1800">
                <a:latin typeface="Franklin Gothic Medium"/>
                <a:cs typeface="Calibri"/>
              </a:rPr>
              <a:t>Dodnes zóna se zákazem vstupu, přesídleno 350 000 lidí</a:t>
            </a:r>
          </a:p>
          <a:p>
            <a:pPr lvl="1"/>
            <a:r>
              <a:rPr lang="cs-CZ" sz="1800">
                <a:latin typeface="Franklin Gothic Medium"/>
                <a:cs typeface="Calibri"/>
              </a:rPr>
              <a:t>Reaktor je překryt </a:t>
            </a:r>
            <a:br>
              <a:rPr lang="cs-CZ" sz="1800">
                <a:latin typeface="Franklin Gothic Medium"/>
                <a:cs typeface="Calibri"/>
              </a:rPr>
            </a:br>
            <a:r>
              <a:rPr lang="cs-CZ" sz="1800">
                <a:latin typeface="Franklin Gothic Medium"/>
                <a:cs typeface="Calibri"/>
              </a:rPr>
              <a:t>sarkofágem, který </a:t>
            </a:r>
            <a:br>
              <a:rPr lang="cs-CZ" sz="1800">
                <a:latin typeface="Franklin Gothic Medium"/>
                <a:cs typeface="Calibri"/>
              </a:rPr>
            </a:br>
            <a:r>
              <a:rPr lang="cs-CZ" sz="1800">
                <a:latin typeface="Franklin Gothic Medium"/>
                <a:cs typeface="Calibri"/>
              </a:rPr>
              <a:t>má zabránit úniku</a:t>
            </a:r>
            <a:br>
              <a:rPr lang="cs-CZ" sz="1800">
                <a:latin typeface="Franklin Gothic Medium"/>
                <a:cs typeface="Calibri"/>
              </a:rPr>
            </a:br>
            <a:r>
              <a:rPr lang="cs-CZ" sz="1800">
                <a:latin typeface="Franklin Gothic Medium"/>
                <a:cs typeface="Calibri"/>
              </a:rPr>
              <a:t> radiace</a:t>
            </a:r>
          </a:p>
          <a:p>
            <a:pPr marL="457200" lvl="1" indent="0">
              <a:buNone/>
            </a:pPr>
            <a:endParaRPr lang="cs-CZ">
              <a:latin typeface="Franklin Gothic Medium"/>
              <a:cs typeface="Calibri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2A88E1-50DD-CD00-9502-361F9C666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19113"/>
            <a:ext cx="5183188" cy="823912"/>
          </a:xfrm>
        </p:spPr>
        <p:txBody>
          <a:bodyPr/>
          <a:lstStyle/>
          <a:p>
            <a:r>
              <a:rPr lang="cs-CZ" err="1">
                <a:latin typeface="Franklin Gothic Medium"/>
                <a:cs typeface="Calibri"/>
              </a:rPr>
              <a:t>Three</a:t>
            </a:r>
            <a:r>
              <a:rPr lang="cs-CZ">
                <a:latin typeface="Franklin Gothic Medium"/>
                <a:cs typeface="Calibri"/>
              </a:rPr>
              <a:t> Mile Island</a:t>
            </a:r>
            <a:endParaRPr lang="cs-CZ">
              <a:latin typeface="Franklin Gothic Medium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92CA8C-D2C2-B621-41C6-8596BB01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850" y="1476375"/>
            <a:ext cx="4697413" cy="37417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800">
                <a:latin typeface="Franklin Gothic Medium"/>
                <a:cs typeface="Calibri"/>
              </a:rPr>
              <a:t>28.3.1979</a:t>
            </a:r>
          </a:p>
          <a:p>
            <a:r>
              <a:rPr lang="cs-CZ" sz="1800">
                <a:latin typeface="Franklin Gothic Medium"/>
                <a:cs typeface="Calibri"/>
              </a:rPr>
              <a:t>Havárie americké jaderné elektrárny</a:t>
            </a:r>
            <a:br>
              <a:rPr lang="cs-CZ" sz="1800">
                <a:latin typeface="Franklin Gothic Medium"/>
                <a:cs typeface="Calibri"/>
              </a:rPr>
            </a:br>
            <a:r>
              <a:rPr lang="cs-CZ" sz="1800">
                <a:latin typeface="Franklin Gothic Medium"/>
                <a:cs typeface="Calibri"/>
              </a:rPr>
              <a:t>z důvodu částečného roztavení druhého jaderného reaktoru</a:t>
            </a:r>
          </a:p>
          <a:p>
            <a:r>
              <a:rPr lang="cs-CZ" sz="1800">
                <a:latin typeface="Franklin Gothic Medium"/>
                <a:cs typeface="Calibri"/>
              </a:rPr>
              <a:t>Stupeň 5, zatím největší jaderná havárie na území USA</a:t>
            </a:r>
          </a:p>
          <a:p>
            <a:r>
              <a:rPr lang="cs-CZ" sz="1800">
                <a:latin typeface="Franklin Gothic Medium"/>
                <a:cs typeface="Calibri"/>
              </a:rPr>
              <a:t>Radioaktivní parou zamořeno vnitřní prostředí elektrárny, únik radioaktivních plynů mimo elektrárnu vyhodnocen jako neškodný</a:t>
            </a:r>
          </a:p>
        </p:txBody>
      </p:sp>
      <p:pic>
        <p:nvPicPr>
          <p:cNvPr id="7" name="Obrázek 8" descr="Obsah obrázku hora, voda, exteriér, příroda&#10;&#10;Popis se vygeneroval automaticky.">
            <a:extLst>
              <a:ext uri="{FF2B5EF4-FFF2-40B4-BE49-F238E27FC236}">
                <a16:creationId xmlns:a16="http://schemas.microsoft.com/office/drawing/2014/main" id="{AEB1F12B-413C-F928-A9CE-CB489513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0" y="4375404"/>
            <a:ext cx="3571875" cy="2002917"/>
          </a:xfrm>
          <a:prstGeom prst="rect">
            <a:avLst/>
          </a:prstGeom>
        </p:spPr>
      </p:pic>
      <p:pic>
        <p:nvPicPr>
          <p:cNvPr id="9" name="Obrázek 9" descr="Obsah obrázku exteriér, staré&#10;&#10;Popis se vygeneroval automaticky.">
            <a:extLst>
              <a:ext uri="{FF2B5EF4-FFF2-40B4-BE49-F238E27FC236}">
                <a16:creationId xmlns:a16="http://schemas.microsoft.com/office/drawing/2014/main" id="{F29DB6E3-71E6-CCF3-E384-5D0617E5F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947922"/>
            <a:ext cx="2743200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2B25437C-23F1-8EBD-1F57-97041C3E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" y="2268"/>
            <a:ext cx="12192951" cy="68603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B3BA4B-CDD4-1B1C-40B8-B814B593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Franklin Gothic Medium"/>
                <a:cs typeface="Calibri Light"/>
              </a:rPr>
              <a:t>                     Katastrofy</a:t>
            </a:r>
            <a:endParaRPr lang="cs-CZ">
              <a:latin typeface="Franklin Gothic Medium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2A88E1-50DD-CD00-9502-361F9C666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19188"/>
            <a:ext cx="5183188" cy="823912"/>
          </a:xfrm>
        </p:spPr>
        <p:txBody>
          <a:bodyPr/>
          <a:lstStyle/>
          <a:p>
            <a:r>
              <a:rPr lang="cs-CZ">
                <a:latin typeface="Franklin Gothic Medium"/>
                <a:cs typeface="Calibri"/>
              </a:rPr>
              <a:t>Jaslovské Bohunice</a:t>
            </a:r>
            <a:endParaRPr lang="cs-CZ">
              <a:latin typeface="Franklin Gothic Medium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B33D63-A340-9A90-F1AC-826816C5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19188"/>
            <a:ext cx="5157787" cy="823912"/>
          </a:xfrm>
        </p:spPr>
        <p:txBody>
          <a:bodyPr/>
          <a:lstStyle/>
          <a:p>
            <a:r>
              <a:rPr lang="cs-CZ">
                <a:latin typeface="Franklin Gothic Medium"/>
                <a:cs typeface="Calibri"/>
              </a:rPr>
              <a:t>Fukušima I</a:t>
            </a:r>
            <a:endParaRPr lang="cs-CZ">
              <a:latin typeface="Franklin Gothic Medium"/>
            </a:endParaRPr>
          </a:p>
        </p:txBody>
      </p:sp>
      <p:pic>
        <p:nvPicPr>
          <p:cNvPr id="7" name="Obrázek 8" descr="Obsah obrázku doprava, zbraň, gril, raketa&#10;&#10;Popis se vygeneroval automaticky.">
            <a:extLst>
              <a:ext uri="{FF2B5EF4-FFF2-40B4-BE49-F238E27FC236}">
                <a16:creationId xmlns:a16="http://schemas.microsoft.com/office/drawing/2014/main" id="{F77DBD52-5436-3B6D-92DA-483A1EAC0C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152650" y="4446501"/>
            <a:ext cx="3640138" cy="1849611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97B98A-5833-8669-C91E-2A86D875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038" y="2238375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latin typeface="Franklin Gothic Medium"/>
                <a:cs typeface="Calibri"/>
              </a:rPr>
              <a:t>11.3.2011</a:t>
            </a:r>
          </a:p>
          <a:p>
            <a:r>
              <a:rPr lang="cs-CZ" sz="1800">
                <a:latin typeface="Franklin Gothic Medium"/>
                <a:cs typeface="Calibri"/>
              </a:rPr>
              <a:t>Došlo k zatopení elektrárny- způsobené zemětřesením a následnou vlnou tsunami</a:t>
            </a:r>
          </a:p>
          <a:p>
            <a:r>
              <a:rPr lang="cs-CZ" sz="1800">
                <a:latin typeface="Franklin Gothic Medium"/>
                <a:ea typeface="Calibri"/>
                <a:cs typeface="Calibri"/>
              </a:rPr>
              <a:t>Následně se v nádrži zadržující radioaktivní vodu objevila trhlina- únik do moře (uniklo 300 tun silně radioaktivní vody a cca 11 000 tun mírně radioaktivní vody) 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9DC871-C62B-FE8E-28F5-55DBF639E9BD}"/>
              </a:ext>
            </a:extLst>
          </p:cNvPr>
          <p:cNvSpPr txBox="1"/>
          <p:nvPr/>
        </p:nvSpPr>
        <p:spPr>
          <a:xfrm>
            <a:off x="6302375" y="2234745"/>
            <a:ext cx="451212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cs typeface="Calibri"/>
              </a:rPr>
              <a:t>5.1.1976 a 22.2.1977</a:t>
            </a:r>
            <a:endParaRPr lang="cs-CZ">
              <a:latin typeface="Franklin Gothic Medium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ea typeface="Calibri"/>
                <a:cs typeface="Calibri"/>
              </a:rPr>
              <a:t>1. nehoda: nedošlo k významnějšímu úniku radiace, ale došlo k úniku oxidu uhličitého, který zabil dva pracovníky elektrárny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latin typeface="Franklin Gothic Medium"/>
                <a:cs typeface="Calibri"/>
              </a:rPr>
              <a:t>2. nehoda: z důvodu výměny palivového článku bez přerušení provozu, poté radiace zasáhla téměř celý hlavní blok, událost se dostala na stupeň 4 - nejvážnější jaderná havárie v dějinách Československa</a:t>
            </a:r>
            <a:endParaRPr lang="cs-CZ">
              <a:latin typeface="Franklin Gothic Medium"/>
            </a:endParaRPr>
          </a:p>
          <a:p>
            <a:pPr marL="285750" indent="-285750">
              <a:buFont typeface="Arial"/>
              <a:buChar char="•"/>
            </a:pPr>
            <a:endParaRPr lang="cs-CZ">
              <a:latin typeface="Franklin Gothic Medium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>
              <a:latin typeface="Franklin Gothic Medium"/>
              <a:ea typeface="Calibri"/>
              <a:cs typeface="Calibri"/>
            </a:endParaRPr>
          </a:p>
        </p:txBody>
      </p:sp>
      <p:pic>
        <p:nvPicPr>
          <p:cNvPr id="9" name="Obrázek 9" descr="Obsah obrázku exteriér, bílá&#10;&#10;Popis se vygeneroval automaticky.">
            <a:extLst>
              <a:ext uri="{FF2B5EF4-FFF2-40B4-BE49-F238E27FC236}">
                <a16:creationId xmlns:a16="http://schemas.microsoft.com/office/drawing/2014/main" id="{F5A88643-0B61-EBA6-3957-14B9F2146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25" y="4895850"/>
            <a:ext cx="3143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7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" y="2268"/>
            <a:ext cx="12192951" cy="686036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9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>
                <a:latin typeface="Franklin Gothic Medium"/>
                <a:cs typeface="Calibri Light" panose="020F0302020204030204"/>
              </a:rPr>
              <a:t>Jaderná válka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E7371-7337-73CA-B7E0-E27480915D27}"/>
              </a:ext>
            </a:extLst>
          </p:cNvPr>
          <p:cNvSpPr txBox="1"/>
          <p:nvPr/>
        </p:nvSpPr>
        <p:spPr>
          <a:xfrm flipV="1">
            <a:off x="5292877" y="-433791"/>
            <a:ext cx="1388533" cy="20376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55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" y="2268"/>
            <a:ext cx="12192951" cy="686036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935"/>
            <a:ext cx="10515600" cy="1325563"/>
          </a:xfrm>
        </p:spPr>
        <p:txBody>
          <a:bodyPr/>
          <a:lstStyle/>
          <a:p>
            <a:r>
              <a:rPr lang="cs-CZ">
                <a:latin typeface="Franklin Gothic Medium"/>
                <a:cs typeface="Calibri Light"/>
              </a:rPr>
              <a:t>Historie</a:t>
            </a:r>
            <a:endParaRPr lang="cs-CZ"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5C946-526E-40A9-4619-BAEA96226A88}"/>
              </a:ext>
            </a:extLst>
          </p:cNvPr>
          <p:cNvSpPr txBox="1"/>
          <p:nvPr/>
        </p:nvSpPr>
        <p:spPr>
          <a:xfrm>
            <a:off x="786601" y="1925667"/>
            <a:ext cx="7717226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>
                <a:latin typeface="Franklin Gothic Medium"/>
              </a:rPr>
              <a:t>Idea </a:t>
            </a:r>
            <a:r>
              <a:rPr lang="en-US" sz="2000" err="1">
                <a:latin typeface="Franklin Gothic Medium"/>
              </a:rPr>
              <a:t>atomové</a:t>
            </a:r>
            <a:r>
              <a:rPr lang="en-US" sz="2000">
                <a:latin typeface="Franklin Gothic Medium"/>
              </a:rPr>
              <a:t> </a:t>
            </a:r>
            <a:r>
              <a:rPr lang="en-US" sz="2000" err="1">
                <a:latin typeface="Franklin Gothic Medium"/>
              </a:rPr>
              <a:t>bomby</a:t>
            </a:r>
            <a:r>
              <a:rPr lang="en-US" sz="2000">
                <a:latin typeface="Franklin Gothic Medium"/>
              </a:rPr>
              <a:t> </a:t>
            </a:r>
            <a:r>
              <a:rPr lang="en-US" sz="2000" err="1">
                <a:latin typeface="Franklin Gothic Medium"/>
              </a:rPr>
              <a:t>byla</a:t>
            </a:r>
            <a:r>
              <a:rPr lang="en-US" sz="2000">
                <a:latin typeface="Franklin Gothic Medium"/>
              </a:rPr>
              <a:t> </a:t>
            </a:r>
            <a:r>
              <a:rPr lang="en-US" sz="2000" err="1">
                <a:latin typeface="Franklin Gothic Medium"/>
              </a:rPr>
              <a:t>vytvořena</a:t>
            </a:r>
            <a:r>
              <a:rPr lang="en-US" sz="2000">
                <a:latin typeface="Franklin Gothic Medium"/>
              </a:rPr>
              <a:t> </a:t>
            </a:r>
            <a:r>
              <a:rPr lang="en-US" sz="2000" err="1">
                <a:latin typeface="Franklin Gothic Medium"/>
              </a:rPr>
              <a:t>již</a:t>
            </a:r>
            <a:r>
              <a:rPr lang="en-US" sz="2000">
                <a:latin typeface="Franklin Gothic Medium"/>
              </a:rPr>
              <a:t> </a:t>
            </a:r>
            <a:r>
              <a:rPr lang="en-US" sz="2000" err="1">
                <a:latin typeface="Franklin Gothic Medium"/>
              </a:rPr>
              <a:t>roku</a:t>
            </a:r>
            <a:r>
              <a:rPr lang="en-US" sz="2000">
                <a:latin typeface="Franklin Gothic Medium"/>
              </a:rPr>
              <a:t> 1938 </a:t>
            </a:r>
            <a:r>
              <a:rPr lang="en-US" sz="2000" err="1">
                <a:latin typeface="Franklin Gothic Medium"/>
              </a:rPr>
              <a:t>německým</a:t>
            </a:r>
            <a:r>
              <a:rPr lang="en-US" sz="2000">
                <a:latin typeface="Franklin Gothic Medium"/>
              </a:rPr>
              <a:t> </a:t>
            </a:r>
            <a:r>
              <a:rPr lang="en-US" sz="2000" err="1">
                <a:latin typeface="Franklin Gothic Medium"/>
              </a:rPr>
              <a:t>fyzikem</a:t>
            </a:r>
            <a:r>
              <a:rPr lang="en-US" sz="2000">
                <a:latin typeface="Franklin Gothic Medium"/>
              </a:rPr>
              <a:t>  Ottem Hannem, Lisem </a:t>
            </a:r>
            <a:r>
              <a:rPr lang="en-US" sz="2000" err="1">
                <a:latin typeface="Franklin Gothic Medium"/>
              </a:rPr>
              <a:t>Meitnerem</a:t>
            </a:r>
            <a:r>
              <a:rPr lang="en-US" sz="2000">
                <a:latin typeface="Franklin Gothic Medium"/>
              </a:rPr>
              <a:t> a </a:t>
            </a:r>
            <a:r>
              <a:rPr lang="en-US" sz="2000" err="1">
                <a:latin typeface="Franklin Gothic Medium"/>
              </a:rPr>
              <a:t>Fritzem</a:t>
            </a:r>
            <a:r>
              <a:rPr lang="en-US" sz="2000">
                <a:latin typeface="Franklin Gothic Medium"/>
              </a:rPr>
              <a:t> Strassman</a:t>
            </a:r>
            <a:endParaRPr lang="en-US" sz="2000">
              <a:latin typeface="Franklin Gothic Medium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000">
                <a:latin typeface="Franklin Gothic Medium"/>
                <a:ea typeface="+mn-lt"/>
                <a:cs typeface="+mn-lt"/>
              </a:rPr>
              <a:t>28. 12. 1942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prezident</a:t>
            </a:r>
            <a:r>
              <a:rPr lang="en-US" sz="2000">
                <a:latin typeface="Franklin Gothic Medium"/>
                <a:ea typeface="+mn-lt"/>
                <a:cs typeface="+mn-lt"/>
              </a:rPr>
              <a:t> Franklin D. Roosevelt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povolil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vytvoření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projektu</a:t>
            </a:r>
            <a:r>
              <a:rPr lang="en-US" sz="2000">
                <a:latin typeface="Franklin Gothic Medium"/>
                <a:ea typeface="+mn-lt"/>
                <a:cs typeface="+mn-lt"/>
              </a:rPr>
              <a:t> Manhattan,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který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měl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shromáždit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různé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vědce</a:t>
            </a:r>
            <a:r>
              <a:rPr lang="en-US" sz="2000">
                <a:latin typeface="Franklin Gothic Medium"/>
                <a:ea typeface="+mn-lt"/>
                <a:cs typeface="+mn-lt"/>
              </a:rPr>
              <a:t> a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vojenské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úředníky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pracující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na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jaderném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výzkumu</a:t>
            </a:r>
            <a:r>
              <a:rPr lang="en-US" sz="2000">
                <a:latin typeface="Franklin Gothic Medium"/>
                <a:ea typeface="+mn-lt"/>
                <a:cs typeface="+mn-lt"/>
              </a:rPr>
              <a:t>, za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účelem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vytvoření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první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jaderné</a:t>
            </a:r>
            <a:r>
              <a:rPr lang="en-US" sz="2000">
                <a:latin typeface="Franklin Gothic Medium"/>
                <a:ea typeface="+mn-lt"/>
                <a:cs typeface="+mn-lt"/>
              </a:rPr>
              <a:t> </a:t>
            </a:r>
            <a:r>
              <a:rPr lang="en-US" sz="2000" err="1">
                <a:latin typeface="Franklin Gothic Medium"/>
                <a:ea typeface="+mn-lt"/>
                <a:cs typeface="+mn-lt"/>
              </a:rPr>
              <a:t>zbraně</a:t>
            </a:r>
            <a:endParaRPr lang="en-US" sz="2000">
              <a:latin typeface="Franklin Gothic Medium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000" err="1">
                <a:latin typeface="Franklin Gothic Medium"/>
                <a:cs typeface="Calibri"/>
              </a:rPr>
              <a:t>Hlavním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cílem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bylo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vytvořit</a:t>
            </a:r>
            <a:r>
              <a:rPr lang="en-US" sz="2000">
                <a:latin typeface="Franklin Gothic Medium"/>
                <a:cs typeface="Calibri"/>
              </a:rPr>
              <a:t> </a:t>
            </a:r>
            <a:r>
              <a:rPr lang="en-US" sz="2000" err="1">
                <a:latin typeface="Franklin Gothic Medium"/>
                <a:cs typeface="Calibri"/>
              </a:rPr>
              <a:t>jadernou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hlavici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dříve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než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němci</a:t>
            </a:r>
            <a:r>
              <a:rPr lang="en-US" sz="2000">
                <a:latin typeface="Franklin Gothic Medium"/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000">
                <a:latin typeface="Franklin Gothic Medium"/>
                <a:cs typeface="Calibri"/>
              </a:rPr>
              <a:t>První test </a:t>
            </a:r>
            <a:r>
              <a:rPr lang="en-US" sz="2000" err="1">
                <a:latin typeface="Franklin Gothic Medium"/>
                <a:cs typeface="Calibri"/>
              </a:rPr>
              <a:t>proběhl</a:t>
            </a:r>
            <a:r>
              <a:rPr lang="en-US" sz="2000">
                <a:latin typeface="Franklin Gothic Medium"/>
                <a:cs typeface="Calibri"/>
              </a:rPr>
              <a:t> 16. 7. 1945 v </a:t>
            </a:r>
            <a:r>
              <a:rPr lang="en-US" sz="2000" err="1">
                <a:latin typeface="Franklin Gothic Medium"/>
                <a:cs typeface="Calibri"/>
              </a:rPr>
              <a:t>poušti</a:t>
            </a:r>
            <a:r>
              <a:rPr lang="en-US" sz="2000">
                <a:latin typeface="Franklin Gothic Medium"/>
                <a:cs typeface="Calibri"/>
              </a:rPr>
              <a:t> Los Alamos (</a:t>
            </a:r>
            <a:r>
              <a:rPr lang="en-US" sz="2000" err="1">
                <a:latin typeface="Franklin Gothic Medium"/>
                <a:cs typeface="Calibri"/>
              </a:rPr>
              <a:t>Nové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Mexiko</a:t>
            </a:r>
            <a:r>
              <a:rPr lang="en-US" sz="2000">
                <a:latin typeface="Franklin Gothic Medium"/>
                <a:cs typeface="Calibri"/>
              </a:rPr>
              <a:t>) </a:t>
            </a:r>
          </a:p>
          <a:p>
            <a:pPr marL="457200" indent="-457200">
              <a:buFont typeface="Arial"/>
              <a:buChar char="•"/>
            </a:pPr>
            <a:r>
              <a:rPr lang="en-US" sz="2000">
                <a:latin typeface="Franklin Gothic Medium"/>
                <a:cs typeface="Calibri"/>
              </a:rPr>
              <a:t>První </a:t>
            </a:r>
            <a:r>
              <a:rPr lang="en-US" sz="2000" err="1">
                <a:latin typeface="Franklin Gothic Medium"/>
                <a:cs typeface="Calibri"/>
              </a:rPr>
              <a:t>atomová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bomba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byla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pokřtěna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jménem</a:t>
            </a:r>
            <a:r>
              <a:rPr lang="en-US" sz="2000">
                <a:latin typeface="Franklin Gothic Medium"/>
                <a:cs typeface="Calibri"/>
              </a:rPr>
              <a:t> Trinity (</a:t>
            </a:r>
            <a:r>
              <a:rPr lang="en-US" sz="2000" err="1">
                <a:latin typeface="Franklin Gothic Medium"/>
                <a:cs typeface="Calibri"/>
              </a:rPr>
              <a:t>svatá</a:t>
            </a:r>
            <a:r>
              <a:rPr lang="en-US" sz="2000">
                <a:latin typeface="Franklin Gothic Medium"/>
                <a:cs typeface="Calibri"/>
              </a:rPr>
              <a:t> </a:t>
            </a:r>
            <a:r>
              <a:rPr lang="en-US" sz="2000" err="1">
                <a:latin typeface="Franklin Gothic Medium"/>
                <a:cs typeface="Calibri"/>
              </a:rPr>
              <a:t>trojice</a:t>
            </a:r>
            <a:r>
              <a:rPr lang="en-US" sz="2000">
                <a:latin typeface="Franklin Gothic Medium"/>
                <a:cs typeface="Calibri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err="1">
                <a:latin typeface="Franklin Gothic Medium"/>
                <a:cs typeface="Calibri"/>
              </a:rPr>
              <a:t>Exploze</a:t>
            </a:r>
            <a:r>
              <a:rPr lang="en-US" sz="2000">
                <a:latin typeface="Franklin Gothic Medium"/>
                <a:cs typeface="Calibri"/>
              </a:rPr>
              <a:t>  </a:t>
            </a:r>
            <a:r>
              <a:rPr lang="cs-CZ" sz="2000">
                <a:latin typeface="Franklin Gothic Medium"/>
                <a:cs typeface="Calibri"/>
              </a:rPr>
              <a:t>odpovídala výbuchu 20 kilotun TNT a vytvořila atomový hřib vysoký 12 km. </a:t>
            </a:r>
          </a:p>
          <a:p>
            <a:pPr marL="457200" indent="-457200">
              <a:buFont typeface="Arial"/>
              <a:buChar char="•"/>
            </a:pPr>
            <a:r>
              <a:rPr lang="cs-CZ" sz="2000">
                <a:latin typeface="Franklin Gothic Medium"/>
                <a:cs typeface="Calibri"/>
              </a:rPr>
              <a:t>Stejného typu byla i bomba Fat man, svržená na město Nagasaki</a:t>
            </a:r>
            <a:endParaRPr lang="en-US" sz="2000">
              <a:latin typeface="Franklin Gothic Medium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>
              <a:latin typeface="Franklin Gothic Medium"/>
              <a:cs typeface="Calibri"/>
            </a:endParaRPr>
          </a:p>
        </p:txBody>
      </p:sp>
      <p:pic>
        <p:nvPicPr>
          <p:cNvPr id="5" name="Obrázek 5" descr="Obsah obrázku tmavé, příroda, rozmazaný&#10;&#10;Popis se vygeneroval automaticky.">
            <a:extLst>
              <a:ext uri="{FF2B5EF4-FFF2-40B4-BE49-F238E27FC236}">
                <a16:creationId xmlns:a16="http://schemas.microsoft.com/office/drawing/2014/main" id="{E9D68ECD-2D44-C56D-55F1-C9ABEEBAC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742" y="2834943"/>
            <a:ext cx="2910214" cy="33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" y="2268"/>
            <a:ext cx="12192951" cy="686036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Franklin Gothic Medium"/>
                <a:ea typeface="+mj-lt"/>
                <a:cs typeface="+mj-lt"/>
              </a:rPr>
              <a:t>Jaderné zbraně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02154-6803-09E6-F4AE-9B66E0552D1E}"/>
              </a:ext>
            </a:extLst>
          </p:cNvPr>
          <p:cNvSpPr txBox="1"/>
          <p:nvPr/>
        </p:nvSpPr>
        <p:spPr>
          <a:xfrm>
            <a:off x="842513" y="1906438"/>
            <a:ext cx="10691542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latin typeface="Franklin Gothic Medium"/>
                <a:cs typeface="Calibri"/>
              </a:rPr>
              <a:t>Shozeny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dvě</a:t>
            </a:r>
            <a:r>
              <a:rPr lang="en-US">
                <a:latin typeface="Franklin Gothic Medium"/>
                <a:cs typeface="Calibri"/>
              </a:rPr>
              <a:t> </a:t>
            </a:r>
            <a:r>
              <a:rPr lang="en-US" err="1">
                <a:latin typeface="Franklin Gothic Medium"/>
                <a:cs typeface="Calibri"/>
              </a:rPr>
              <a:t>atomové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bomby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na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konci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druhé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světové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války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na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japonská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města</a:t>
            </a:r>
            <a:r>
              <a:rPr lang="en-US">
                <a:latin typeface="Franklin Gothic Medium"/>
                <a:cs typeface="Calibri"/>
              </a:rPr>
              <a:t> </a:t>
            </a:r>
            <a:r>
              <a:rPr lang="en-US" err="1">
                <a:latin typeface="Franklin Gothic Medium"/>
                <a:cs typeface="Calibri"/>
              </a:rPr>
              <a:t>Hirošimu</a:t>
            </a:r>
            <a:r>
              <a:rPr lang="en-US">
                <a:latin typeface="Franklin Gothic Medium"/>
                <a:cs typeface="Calibri"/>
              </a:rPr>
              <a:t> (6. 8. 1945) a Nagasaki (9. 8. 1945)</a:t>
            </a:r>
            <a:endParaRPr lang="cs-CZ">
              <a:latin typeface="Franklin Gothic Medium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Franklin Gothic Medium"/>
                <a:cs typeface="Calibri"/>
              </a:rPr>
              <a:t>V </a:t>
            </a:r>
            <a:r>
              <a:rPr lang="en-US" err="1">
                <a:latin typeface="Franklin Gothic Medium"/>
                <a:cs typeface="Calibri"/>
              </a:rPr>
              <a:t>součastnosti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vlastní</a:t>
            </a:r>
            <a:r>
              <a:rPr lang="en-US">
                <a:latin typeface="Franklin Gothic Medium"/>
                <a:cs typeface="Calibri"/>
              </a:rPr>
              <a:t> </a:t>
            </a:r>
            <a:r>
              <a:rPr lang="en-US" err="1">
                <a:latin typeface="Franklin Gothic Medium"/>
                <a:cs typeface="Calibri"/>
              </a:rPr>
              <a:t>jaderné</a:t>
            </a:r>
            <a:r>
              <a:rPr lang="en-US">
                <a:latin typeface="Franklin Gothic Medium"/>
                <a:cs typeface="Calibri"/>
              </a:rPr>
              <a:t> </a:t>
            </a:r>
            <a:r>
              <a:rPr lang="en-US" err="1">
                <a:latin typeface="Franklin Gothic Medium"/>
                <a:cs typeface="Calibri"/>
              </a:rPr>
              <a:t>zbraně</a:t>
            </a:r>
            <a:r>
              <a:rPr lang="en-US">
                <a:latin typeface="Franklin Gothic Medium"/>
                <a:cs typeface="Calibri"/>
              </a:rPr>
              <a:t> 8 </a:t>
            </a:r>
            <a:r>
              <a:rPr lang="en-US" err="1">
                <a:latin typeface="Franklin Gothic Medium"/>
                <a:cs typeface="Calibri"/>
              </a:rPr>
              <a:t>států</a:t>
            </a:r>
            <a:r>
              <a:rPr lang="en-US">
                <a:latin typeface="Franklin Gothic Medium"/>
                <a:cs typeface="Calibri"/>
              </a:rPr>
              <a:t>: USA, </a:t>
            </a:r>
            <a:r>
              <a:rPr lang="en-US" err="1">
                <a:latin typeface="Franklin Gothic Medium"/>
                <a:cs typeface="Calibri"/>
              </a:rPr>
              <a:t>Rusko</a:t>
            </a:r>
            <a:r>
              <a:rPr lang="en-US">
                <a:latin typeface="Franklin Gothic Medium"/>
                <a:cs typeface="Calibri"/>
              </a:rPr>
              <a:t>, </a:t>
            </a:r>
            <a:r>
              <a:rPr lang="en-US" err="1">
                <a:latin typeface="Franklin Gothic Medium"/>
                <a:cs typeface="Calibri"/>
              </a:rPr>
              <a:t>Čína</a:t>
            </a:r>
            <a:r>
              <a:rPr lang="en-US">
                <a:latin typeface="Franklin Gothic Medium"/>
                <a:cs typeface="Calibri"/>
              </a:rPr>
              <a:t>, Indie, </a:t>
            </a:r>
            <a:r>
              <a:rPr lang="en-US" err="1">
                <a:latin typeface="Franklin Gothic Medium"/>
                <a:cs typeface="Calibri"/>
              </a:rPr>
              <a:t>Pákistán</a:t>
            </a:r>
            <a:r>
              <a:rPr lang="en-US">
                <a:latin typeface="Franklin Gothic Medium"/>
                <a:cs typeface="Calibri"/>
              </a:rPr>
              <a:t>, </a:t>
            </a:r>
            <a:r>
              <a:rPr lang="en-US" err="1">
                <a:latin typeface="Franklin Gothic Medium"/>
                <a:cs typeface="Calibri"/>
              </a:rPr>
              <a:t>Velká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Británie</a:t>
            </a:r>
            <a:r>
              <a:rPr lang="en-US">
                <a:latin typeface="Franklin Gothic Medium"/>
                <a:cs typeface="Calibri"/>
              </a:rPr>
              <a:t>, Francie, </a:t>
            </a:r>
            <a:r>
              <a:rPr lang="en-US" err="1">
                <a:latin typeface="Franklin Gothic Medium"/>
                <a:cs typeface="Calibri"/>
              </a:rPr>
              <a:t>Severní</a:t>
            </a:r>
            <a:r>
              <a:rPr lang="en-US">
                <a:latin typeface="Franklin Gothic Medium"/>
                <a:cs typeface="Calibri"/>
              </a:rPr>
              <a:t> Korea, </a:t>
            </a:r>
            <a:r>
              <a:rPr lang="en-US" err="1">
                <a:latin typeface="Franklin Gothic Medium"/>
                <a:cs typeface="Calibri"/>
              </a:rPr>
              <a:t>pravděpodobně</a:t>
            </a:r>
            <a:r>
              <a:rPr lang="en-US">
                <a:latin typeface="Franklin Gothic Medium"/>
                <a:cs typeface="Calibri"/>
              </a:rPr>
              <a:t> je </a:t>
            </a:r>
            <a:r>
              <a:rPr lang="en-US" err="1">
                <a:latin typeface="Franklin Gothic Medium"/>
                <a:cs typeface="Calibri"/>
              </a:rPr>
              <a:t>má</a:t>
            </a:r>
            <a:r>
              <a:rPr lang="en-US">
                <a:latin typeface="Franklin Gothic Medium"/>
                <a:cs typeface="Calibri"/>
              </a:rPr>
              <a:t>  </a:t>
            </a:r>
            <a:r>
              <a:rPr lang="en-US" err="1">
                <a:latin typeface="Franklin Gothic Medium"/>
                <a:cs typeface="Calibri"/>
              </a:rPr>
              <a:t>i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Izrael</a:t>
            </a:r>
            <a:r>
              <a:rPr lang="en-US">
                <a:latin typeface="Franklin Gothic Medium"/>
                <a:cs typeface="Calibri"/>
              </a:rPr>
              <a:t>, </a:t>
            </a:r>
            <a:r>
              <a:rPr lang="en-US" err="1">
                <a:latin typeface="Franklin Gothic Medium"/>
                <a:cs typeface="Calibri"/>
              </a:rPr>
              <a:t>navíc</a:t>
            </a:r>
            <a:r>
              <a:rPr lang="en-US">
                <a:latin typeface="Franklin Gothic Medium"/>
                <a:cs typeface="Calibri"/>
              </a:rPr>
              <a:t> je </a:t>
            </a:r>
            <a:r>
              <a:rPr lang="en-US" err="1">
                <a:latin typeface="Franklin Gothic Medium"/>
                <a:cs typeface="Calibri"/>
              </a:rPr>
              <a:t>možné</a:t>
            </a:r>
            <a:r>
              <a:rPr lang="en-US">
                <a:latin typeface="Franklin Gothic Medium"/>
                <a:cs typeface="Calibri"/>
              </a:rPr>
              <a:t> ,</a:t>
            </a:r>
            <a:r>
              <a:rPr lang="en-US" err="1">
                <a:latin typeface="Franklin Gothic Medium"/>
                <a:cs typeface="Calibri"/>
              </a:rPr>
              <a:t>že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nimi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disponují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jiné</a:t>
            </a:r>
            <a:r>
              <a:rPr lang="en-US">
                <a:latin typeface="Franklin Gothic Medium"/>
                <a:cs typeface="Calibri"/>
              </a:rPr>
              <a:t> </a:t>
            </a:r>
            <a:r>
              <a:rPr lang="en-US" err="1">
                <a:latin typeface="Franklin Gothic Medium"/>
                <a:cs typeface="Calibri"/>
              </a:rPr>
              <a:t>státy</a:t>
            </a:r>
            <a:r>
              <a:rPr lang="en-US">
                <a:latin typeface="Franklin Gothic Medium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Franklin Gothic Medium"/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6A02181D-D773-6AE3-60D4-B47E1DE81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529" y="3245285"/>
            <a:ext cx="3103323" cy="3103323"/>
          </a:xfrm>
          <a:prstGeom prst="rect">
            <a:avLst/>
          </a:prstGeom>
        </p:spPr>
      </p:pic>
      <p:pic>
        <p:nvPicPr>
          <p:cNvPr id="6" name="Obrázek 6" descr="Obsah obrázku planina, černá, staré, letadlo&#10;&#10;Popis se vygeneroval automaticky.">
            <a:extLst>
              <a:ext uri="{FF2B5EF4-FFF2-40B4-BE49-F238E27FC236}">
                <a16:creationId xmlns:a16="http://schemas.microsoft.com/office/drawing/2014/main" id="{218F0CC4-EA42-C43F-9FD5-0422AF14D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76663"/>
            <a:ext cx="3095625" cy="2038350"/>
          </a:xfrm>
          <a:prstGeom prst="rect">
            <a:avLst/>
          </a:prstGeom>
        </p:spPr>
      </p:pic>
      <p:pic>
        <p:nvPicPr>
          <p:cNvPr id="7" name="Obrázek 7" descr="Obsah obrázku exteriér, zbraň, vodíková bomba, kouř&#10;&#10;Popis se vygeneroval automaticky.">
            <a:extLst>
              <a:ext uri="{FF2B5EF4-FFF2-40B4-BE49-F238E27FC236}">
                <a16:creationId xmlns:a16="http://schemas.microsoft.com/office/drawing/2014/main" id="{7009A087-A235-9E1C-3CDA-40308E22A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920" y="3428936"/>
            <a:ext cx="2430050" cy="29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6" y="-2362"/>
            <a:ext cx="12192951" cy="686036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82" y="387063"/>
            <a:ext cx="5372101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>
                <a:latin typeface="Franklin Gothic Medium"/>
                <a:cs typeface="Calibri Light" panose="020F0302020204030204"/>
              </a:rPr>
              <a:t>Hirošima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A039997-BCFD-46F8-B265-D1A4BD0C4B44}"/>
              </a:ext>
            </a:extLst>
          </p:cNvPr>
          <p:cNvSpPr txBox="1"/>
          <p:nvPr/>
        </p:nvSpPr>
        <p:spPr>
          <a:xfrm>
            <a:off x="925953" y="2002266"/>
            <a:ext cx="802105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Medium"/>
              </a:rPr>
              <a:t>Svržení atomové bomby Little boy Americkou armádou na Japonské město Hirošima dne 6.8. 1915 vešlo do dějin jako  první válečné užití atomové zbraně.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Medium"/>
              </a:rPr>
              <a:t>Bomba s názvem Little boy při své explozi uvolnila energii odpovídající 15 kilotunám TNT.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Medium"/>
              </a:rPr>
              <a:t>Město Hirošima bylo vybráno jako cíl, kvůli rozsáhlým vojenským komplexům, které se zde nacházely, dále se jednalo o průmyslovou oblast a na jeho území se nacházelo vojenské letiště.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>
                <a:solidFill>
                  <a:srgbClr val="202122"/>
                </a:solidFill>
                <a:effectLst/>
                <a:latin typeface="Franklin Gothic Medium"/>
              </a:rPr>
              <a:t>Celkem zahynulo asi 140 000 obyvatel.</a:t>
            </a:r>
            <a:endParaRPr lang="cs-CZ">
              <a:latin typeface="Franklin Gothic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Medium"/>
              </a:rPr>
              <a:t>Dnes je město zcela obnovené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Medium"/>
              </a:rPr>
              <a:t>Symbolem se stal ruina domu, přezdívaná </a:t>
            </a:r>
            <a:r>
              <a:rPr lang="cs-CZ" err="1">
                <a:latin typeface="Franklin Gothic Medium"/>
              </a:rPr>
              <a:t>Atomic</a:t>
            </a:r>
            <a:r>
              <a:rPr lang="cs-CZ">
                <a:latin typeface="Franklin Gothic Medium"/>
              </a:rPr>
              <a:t>-Bomb Dome (nejbližší zachovalá budova od centra výbuchu ) shodou náhod od československého architekta Jana </a:t>
            </a:r>
            <a:r>
              <a:rPr lang="cs-CZ" err="1">
                <a:latin typeface="Franklin Gothic Medium"/>
              </a:rPr>
              <a:t>Letzela</a:t>
            </a:r>
            <a:endParaRPr lang="cs-CZ">
              <a:latin typeface="Franklin Gothic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Medium"/>
                <a:hlinkClick r:id="rId3"/>
              </a:rPr>
              <a:t>(Slavné dny-6.8.1945)</a:t>
            </a:r>
            <a:endParaRPr lang="cs-CZ">
              <a:latin typeface="Franklin Gothic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Franklin Gothic Medium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35F4F2-A87E-4543-8B81-EF417DC0C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748" y="2815081"/>
            <a:ext cx="26188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7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46AA8D-E5B3-9669-173A-4EA50159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62"/>
            <a:ext cx="12192951" cy="686036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5F369-F9D0-CE66-5FD9-48C4E3D2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70760" y="314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>
                <a:latin typeface="Franklin Gothic Medium"/>
                <a:cs typeface="Calibri Light" panose="020F0302020204030204"/>
              </a:rPr>
              <a:t>Nagasaki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23EA23-4934-4295-AB70-A112328D38E4}"/>
              </a:ext>
            </a:extLst>
          </p:cNvPr>
          <p:cNvSpPr txBox="1"/>
          <p:nvPr/>
        </p:nvSpPr>
        <p:spPr>
          <a:xfrm>
            <a:off x="1604211" y="1909009"/>
            <a:ext cx="739541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Medium"/>
              </a:rPr>
              <a:t>Svržení atomové bomby Fat Man Americkou armádou na Japonské město Nagasaki dne 9.8. 1915 vešlo do dějin jako  druhé válečné užití atomové zbraně.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Franklin Gothic Medium"/>
              </a:rPr>
              <a:t>Bomba s názvem Fat Man při své explozi uvolnila energii odpovídající 22 kilotunám TNT.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>
                <a:solidFill>
                  <a:srgbClr val="202122"/>
                </a:solidFill>
                <a:effectLst/>
                <a:latin typeface="Franklin Gothic Medium"/>
              </a:rPr>
              <a:t>Celkem zahynulo asi 74 000 obyvatel města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solidFill>
                  <a:srgbClr val="202122"/>
                </a:solidFill>
                <a:latin typeface="Franklin Gothic Medium"/>
                <a:hlinkClick r:id="rId3"/>
              </a:rPr>
              <a:t>(Katastrofy-Nagasaki)</a:t>
            </a:r>
            <a:endParaRPr lang="cs-CZ" b="0" i="0">
              <a:solidFill>
                <a:srgbClr val="202122"/>
              </a:solidFill>
              <a:effectLst/>
              <a:latin typeface="Franklin Gothic Medium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9E61E9-87F1-4129-B9ED-9C66290AF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772" y="2786172"/>
            <a:ext cx="3131507" cy="3429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3535652-5FBC-4881-A556-A45D697DE591}"/>
              </a:ext>
            </a:extLst>
          </p:cNvPr>
          <p:cNvSpPr txBox="1"/>
          <p:nvPr/>
        </p:nvSpPr>
        <p:spPr>
          <a:xfrm>
            <a:off x="8827058" y="6215172"/>
            <a:ext cx="330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Obrázek před a po svržení bomby</a:t>
            </a:r>
          </a:p>
        </p:txBody>
      </p:sp>
    </p:spTree>
    <p:extLst>
      <p:ext uri="{BB962C8B-B14F-4D97-AF65-F5344CB8AC3E}">
        <p14:creationId xmlns:p14="http://schemas.microsoft.com/office/powerpoint/2010/main" val="1766415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Širokoúhlá obrazovka</PresentationFormat>
  <Paragraphs>141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Motiv systému Office</vt:lpstr>
      <vt:lpstr>Jaderné katastrofy</vt:lpstr>
      <vt:lpstr>Definice a stupnice</vt:lpstr>
      <vt:lpstr>                         Katastrofy </vt:lpstr>
      <vt:lpstr>                     Katastrofy</vt:lpstr>
      <vt:lpstr>Jaderná válka</vt:lpstr>
      <vt:lpstr>Historie</vt:lpstr>
      <vt:lpstr>Jaderné zbraně</vt:lpstr>
      <vt:lpstr>Hirošima</vt:lpstr>
      <vt:lpstr>Nagasaki</vt:lpstr>
      <vt:lpstr>Studená válka</vt:lpstr>
      <vt:lpstr>Ochrana před radiací</vt:lpstr>
      <vt:lpstr>Účinky radiace</vt:lpstr>
      <vt:lpstr>Odkazy</vt:lpstr>
      <vt:lpstr>Odkazy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ichova</dc:creator>
  <cp:lastModifiedBy>ichova</cp:lastModifiedBy>
  <cp:revision>2</cp:revision>
  <dcterms:created xsi:type="dcterms:W3CDTF">2022-03-29T13:29:18Z</dcterms:created>
  <dcterms:modified xsi:type="dcterms:W3CDTF">2022-04-08T08:28:23Z</dcterms:modified>
</cp:coreProperties>
</file>