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954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0c9a87294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0c9a87294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1fb4a9338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1fb4a9338c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0c9a87294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0c9a87294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0c9a8729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0c9a8729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fb4a9338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fb4a9338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geo.arizona.edu/Antevs/nats104/00lect21.html" TargetMode="External"/><Relationship Id="rId5" Type="http://schemas.openxmlformats.org/officeDocument/2006/relationships/hyperlink" Target="https://www.economist.com/news/2014/11/13/the-world-reshaped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opulationmatters.org/population-number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ldometers.info/world-populatio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cs.wikipedia.org/wiki/P%C5%99elidn%C4%9Bn%C3%AD" TargetMode="External"/><Relationship Id="rId4" Type="http://schemas.openxmlformats.org/officeDocument/2006/relationships/hyperlink" Target="https://dictionary.cambridge.org/dictionary/english/overpopul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1248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Přelidnění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020"/>
              <a:t>Co je to přelidnění</a:t>
            </a:r>
            <a:endParaRPr sz="3020"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Stav, kdy je tak moc lidí, že je nemůže uživit množství vyprodukovaného jídla, není dostatek materiálů, ani životního prostoru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Pojem přelidnění byl poprvé použit v roce 1802, v posledních letech se stal často zmiňovaným pojmem v souvislosti s populací Země. Od průmyslové revoluce v 18. století se populace Země prudce zvyšuje, narostla zhruba 10x.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020"/>
              <a:t>Příčiny přelidnění</a:t>
            </a:r>
            <a:endParaRPr sz="3020"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631"/>
              <a:t>Celosvětové zlepšení hygieny.</a:t>
            </a:r>
            <a:endParaRPr sz="363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631"/>
              <a:t>Zdokonalení technologií a objevy ve vědě, nové léky na dříve neléčitelné nemoci.</a:t>
            </a:r>
            <a:endParaRPr sz="363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631"/>
              <a:t>Zlepšování životní úrovně v rozvojových zemích.</a:t>
            </a:r>
            <a:endParaRPr sz="363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631"/>
              <a:t>Nedostatek plánování rodiny do budoucna, většina lidí v rozvojových zemích jsou negramotní a žijí na hranici chudoby. Donedávna tam byla špatná životní úroveň, kdy ze 7 dětí přežily třeba 3, ale ta se zvyšuje a přežívá více dětí, jenže porodnost se nesnižuje</a:t>
            </a:r>
            <a:r>
              <a:rPr lang="cs" sz="3250"/>
              <a:t>.</a:t>
            </a:r>
            <a:endParaRPr sz="325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25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6025" y="3274950"/>
            <a:ext cx="2669700" cy="1671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25250" y="3274951"/>
            <a:ext cx="3932103" cy="167115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/>
        </p:nvSpPr>
        <p:spPr>
          <a:xfrm>
            <a:off x="1625250" y="4946100"/>
            <a:ext cx="41310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" sz="500" u="sng">
                <a:solidFill>
                  <a:schemeClr val="hlink"/>
                </a:solidFill>
                <a:hlinkClick r:id="rId5"/>
              </a:rPr>
              <a:t>odkaz</a:t>
            </a:r>
            <a:endParaRPr sz="400"/>
          </a:p>
        </p:txBody>
      </p:sp>
      <p:sp>
        <p:nvSpPr>
          <p:cNvPr id="70" name="Google Shape;70;p15"/>
          <p:cNvSpPr txBox="1"/>
          <p:nvPr/>
        </p:nvSpPr>
        <p:spPr>
          <a:xfrm>
            <a:off x="6184825" y="4946100"/>
            <a:ext cx="26121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" sz="500" u="sng">
                <a:solidFill>
                  <a:schemeClr val="hlink"/>
                </a:solidFill>
                <a:hlinkClick r:id="rId6"/>
              </a:rPr>
              <a:t>odkaz</a:t>
            </a:r>
            <a:endParaRPr sz="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020"/>
              <a:t>Proč je přelidnění problém?</a:t>
            </a:r>
            <a:endParaRPr sz="3020"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185900" y="1063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Čím více lidí, tím více vyčerpáváme suroviny nám dostupné. To vede k válkám o zdroje, kvůli kterým se může naše civilizace dokonce i vyhubit. Budou se hromadně šířit nemoci a životní úroveň půjde prudce dolů.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100"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2887" y="2338850"/>
            <a:ext cx="3626624" cy="257892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2796150" y="4832825"/>
            <a:ext cx="27615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" sz="500" u="sng">
                <a:solidFill>
                  <a:schemeClr val="hlink"/>
                </a:solidFill>
                <a:hlinkClick r:id="rId4"/>
              </a:rPr>
              <a:t>odkaz</a:t>
            </a:r>
            <a:endParaRPr sz="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020"/>
              <a:t>Jak přelidnění zabránit?</a:t>
            </a:r>
            <a:endParaRPr sz="3020"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Jedno z možných řešení by bylo zavést důchody ve všech zemích, aby si rodiče nemuseli “dělat” děti, které by je ve stáří živily.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Poučit své děti o sexu a ochraně.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Obecně šetřit s věcmi, aby nám zdroje vydržely co nejdéle, recyklovat.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Vzdělávat se, vytvářet povědomí o problému přelidnění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380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020"/>
              <a:t>Odkazy trochu</a:t>
            </a:r>
            <a:endParaRPr sz="3020"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48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1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https://www.worldometers.info/world-population/</a:t>
            </a: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100" u="sng">
                <a:solidFill>
                  <a:schemeClr val="hlink"/>
                </a:solidFill>
                <a:hlinkClick r:id="rId4"/>
              </a:rPr>
              <a:t>https://dictionary.cambridge.org/dictionary/english/overpopulation</a:t>
            </a: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100" u="sng">
                <a:solidFill>
                  <a:schemeClr val="hlink"/>
                </a:solidFill>
                <a:hlinkClick r:id="rId5"/>
              </a:rPr>
              <a:t>https://cs.wikipedia.org/wiki/P%C5%99elidn%C4%9Bn%C3%AD</a:t>
            </a: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Předvádění na obrazovce (16:9)</PresentationFormat>
  <Paragraphs>25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Arial</vt:lpstr>
      <vt:lpstr>Simple Dark</vt:lpstr>
      <vt:lpstr>Přelidnění</vt:lpstr>
      <vt:lpstr>Co je to přelidnění</vt:lpstr>
      <vt:lpstr>Příčiny přelidnění</vt:lpstr>
      <vt:lpstr>Proč je přelidnění problém?</vt:lpstr>
      <vt:lpstr>Jak přelidnění zabránit?</vt:lpstr>
      <vt:lpstr>Odkazy trochu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Přelidnění</dc:title>
  <dc:creator>ichova</dc:creator>
  <cp:lastModifiedBy>ichova</cp:lastModifiedBy>
  <cp:revision>2</cp:revision>
  <dcterms:modified xsi:type="dcterms:W3CDTF">2022-04-08T08:46:25Z</dcterms:modified>
</cp:coreProperties>
</file>